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994" y="1045610"/>
            <a:ext cx="16888507" cy="3749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2795" y="2737879"/>
            <a:ext cx="17152620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CFC7B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11783"/>
            <a:ext cx="11687068" cy="1775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1903" y="0"/>
            <a:ext cx="11196096" cy="1970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3739395"/>
            <a:ext cx="17077023" cy="22371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450" u="none" spc="-224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MUS</a:t>
            </a:r>
            <a:r>
              <a:rPr sz="14450" u="none" spc="-5340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I</a:t>
            </a:r>
            <a:r>
              <a:rPr sz="21675" u="none" spc="-4770" baseline="-2499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I</a:t>
            </a:r>
            <a:r>
              <a:rPr sz="14450" u="none" spc="-223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</a:t>
            </a:r>
            <a:r>
              <a:rPr sz="14450" u="none" spc="-210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14450" u="none" spc="-210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</a:t>
            </a:r>
            <a:r>
              <a:rPr sz="14450" u="none" spc="-281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STORE</a:t>
            </a:r>
            <a:r>
              <a:rPr sz="14450" u="none" spc="-210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14450" u="none" spc="-210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</a:t>
            </a:r>
            <a:r>
              <a:rPr sz="14450" u="none" spc="-2025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ANALYS</a:t>
            </a:r>
            <a:r>
              <a:rPr sz="14450" u="none" spc="-5120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I</a:t>
            </a:r>
            <a:r>
              <a:rPr sz="21675" u="none" spc="-4440" baseline="-2499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I</a:t>
            </a:r>
            <a:r>
              <a:rPr sz="14450" u="none" spc="-2014" dirty="0">
                <a:solidFill>
                  <a:srgbClr val="FF904D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S</a:t>
            </a:r>
            <a:endParaRPr sz="1445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5271" y="415451"/>
            <a:ext cx="1224915" cy="1224915"/>
            <a:chOff x="415271" y="415451"/>
            <a:chExt cx="1224915" cy="1224915"/>
          </a:xfrm>
        </p:grpSpPr>
        <p:sp>
          <p:nvSpPr>
            <p:cNvPr id="6" name="object 6"/>
            <p:cNvSpPr/>
            <p:nvPr/>
          </p:nvSpPr>
          <p:spPr>
            <a:xfrm>
              <a:off x="525554" y="525371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8959" y="1114425"/>
                  </a:moveTo>
                  <a:lnTo>
                    <a:pt x="555465" y="1114425"/>
                  </a:lnTo>
                  <a:lnTo>
                    <a:pt x="554018" y="1113072"/>
                  </a:lnTo>
                  <a:lnTo>
                    <a:pt x="548113" y="1032460"/>
                  </a:lnTo>
                  <a:lnTo>
                    <a:pt x="541967" y="962240"/>
                  </a:lnTo>
                  <a:lnTo>
                    <a:pt x="534994" y="900095"/>
                  </a:lnTo>
                  <a:lnTo>
                    <a:pt x="526731" y="845451"/>
                  </a:lnTo>
                  <a:lnTo>
                    <a:pt x="516712" y="797734"/>
                  </a:lnTo>
                  <a:lnTo>
                    <a:pt x="504473" y="756367"/>
                  </a:lnTo>
                  <a:lnTo>
                    <a:pt x="489551" y="720776"/>
                  </a:lnTo>
                  <a:lnTo>
                    <a:pt x="449799" y="664623"/>
                  </a:lnTo>
                  <a:lnTo>
                    <a:pt x="393646" y="624870"/>
                  </a:lnTo>
                  <a:lnTo>
                    <a:pt x="358055" y="609948"/>
                  </a:lnTo>
                  <a:lnTo>
                    <a:pt x="316688" y="597710"/>
                  </a:lnTo>
                  <a:lnTo>
                    <a:pt x="268970" y="587691"/>
                  </a:lnTo>
                  <a:lnTo>
                    <a:pt x="214327" y="579427"/>
                  </a:lnTo>
                  <a:lnTo>
                    <a:pt x="152182" y="572455"/>
                  </a:lnTo>
                  <a:lnTo>
                    <a:pt x="81962" y="566309"/>
                  </a:lnTo>
                  <a:lnTo>
                    <a:pt x="1352" y="560408"/>
                  </a:lnTo>
                  <a:lnTo>
                    <a:pt x="2" y="558962"/>
                  </a:lnTo>
                  <a:lnTo>
                    <a:pt x="0" y="555465"/>
                  </a:lnTo>
                  <a:lnTo>
                    <a:pt x="1352" y="554018"/>
                  </a:lnTo>
                  <a:lnTo>
                    <a:pt x="81964" y="548113"/>
                  </a:lnTo>
                  <a:lnTo>
                    <a:pt x="152184" y="541967"/>
                  </a:lnTo>
                  <a:lnTo>
                    <a:pt x="214328" y="534994"/>
                  </a:lnTo>
                  <a:lnTo>
                    <a:pt x="268972" y="526731"/>
                  </a:lnTo>
                  <a:lnTo>
                    <a:pt x="316690" y="516712"/>
                  </a:lnTo>
                  <a:lnTo>
                    <a:pt x="358057" y="504473"/>
                  </a:lnTo>
                  <a:lnTo>
                    <a:pt x="393648" y="489551"/>
                  </a:lnTo>
                  <a:lnTo>
                    <a:pt x="449802" y="449799"/>
                  </a:lnTo>
                  <a:lnTo>
                    <a:pt x="489552" y="393646"/>
                  </a:lnTo>
                  <a:lnTo>
                    <a:pt x="504474" y="358055"/>
                  </a:lnTo>
                  <a:lnTo>
                    <a:pt x="516712" y="316688"/>
                  </a:lnTo>
                  <a:lnTo>
                    <a:pt x="526731" y="268970"/>
                  </a:lnTo>
                  <a:lnTo>
                    <a:pt x="534995" y="214327"/>
                  </a:lnTo>
                  <a:lnTo>
                    <a:pt x="541968" y="152182"/>
                  </a:lnTo>
                  <a:lnTo>
                    <a:pt x="548114" y="81962"/>
                  </a:lnTo>
                  <a:lnTo>
                    <a:pt x="554018" y="1352"/>
                  </a:lnTo>
                  <a:lnTo>
                    <a:pt x="555465" y="0"/>
                  </a:lnTo>
                  <a:lnTo>
                    <a:pt x="558959" y="0"/>
                  </a:lnTo>
                  <a:lnTo>
                    <a:pt x="560408" y="1352"/>
                  </a:lnTo>
                  <a:lnTo>
                    <a:pt x="563976" y="50086"/>
                  </a:lnTo>
                  <a:lnTo>
                    <a:pt x="557210" y="50086"/>
                  </a:lnTo>
                  <a:lnTo>
                    <a:pt x="551617" y="119973"/>
                  </a:lnTo>
                  <a:lnTo>
                    <a:pt x="545478" y="182501"/>
                  </a:lnTo>
                  <a:lnTo>
                    <a:pt x="538404" y="238149"/>
                  </a:lnTo>
                  <a:lnTo>
                    <a:pt x="530005" y="287399"/>
                  </a:lnTo>
                  <a:lnTo>
                    <a:pt x="519891" y="330732"/>
                  </a:lnTo>
                  <a:lnTo>
                    <a:pt x="507673" y="368628"/>
                  </a:lnTo>
                  <a:lnTo>
                    <a:pt x="475367" y="430032"/>
                  </a:lnTo>
                  <a:lnTo>
                    <a:pt x="430030" y="475369"/>
                  </a:lnTo>
                  <a:lnTo>
                    <a:pt x="368625" y="507675"/>
                  </a:lnTo>
                  <a:lnTo>
                    <a:pt x="330730" y="519893"/>
                  </a:lnTo>
                  <a:lnTo>
                    <a:pt x="287397" y="530007"/>
                  </a:lnTo>
                  <a:lnTo>
                    <a:pt x="238147" y="538406"/>
                  </a:lnTo>
                  <a:lnTo>
                    <a:pt x="182499" y="545481"/>
                  </a:lnTo>
                  <a:lnTo>
                    <a:pt x="119971" y="551619"/>
                  </a:lnTo>
                  <a:lnTo>
                    <a:pt x="50084" y="557212"/>
                  </a:lnTo>
                  <a:lnTo>
                    <a:pt x="119971" y="562805"/>
                  </a:lnTo>
                  <a:lnTo>
                    <a:pt x="182499" y="568943"/>
                  </a:lnTo>
                  <a:lnTo>
                    <a:pt x="238147" y="576018"/>
                  </a:lnTo>
                  <a:lnTo>
                    <a:pt x="287397" y="584417"/>
                  </a:lnTo>
                  <a:lnTo>
                    <a:pt x="330730" y="594531"/>
                  </a:lnTo>
                  <a:lnTo>
                    <a:pt x="368625" y="606749"/>
                  </a:lnTo>
                  <a:lnTo>
                    <a:pt x="430030" y="639055"/>
                  </a:lnTo>
                  <a:lnTo>
                    <a:pt x="475367" y="684393"/>
                  </a:lnTo>
                  <a:lnTo>
                    <a:pt x="507673" y="745798"/>
                  </a:lnTo>
                  <a:lnTo>
                    <a:pt x="519891" y="783694"/>
                  </a:lnTo>
                  <a:lnTo>
                    <a:pt x="530005" y="827027"/>
                  </a:lnTo>
                  <a:lnTo>
                    <a:pt x="538404" y="876276"/>
                  </a:lnTo>
                  <a:lnTo>
                    <a:pt x="545478" y="931924"/>
                  </a:lnTo>
                  <a:lnTo>
                    <a:pt x="551617" y="994451"/>
                  </a:lnTo>
                  <a:lnTo>
                    <a:pt x="557210" y="1064338"/>
                  </a:lnTo>
                  <a:lnTo>
                    <a:pt x="563976" y="1064338"/>
                  </a:lnTo>
                  <a:lnTo>
                    <a:pt x="560408" y="1113072"/>
                  </a:lnTo>
                  <a:lnTo>
                    <a:pt x="558959" y="1114425"/>
                  </a:lnTo>
                  <a:close/>
                </a:path>
                <a:path w="1114425" h="1114425">
                  <a:moveTo>
                    <a:pt x="563976" y="1064338"/>
                  </a:moveTo>
                  <a:lnTo>
                    <a:pt x="557210" y="1064338"/>
                  </a:lnTo>
                  <a:lnTo>
                    <a:pt x="562803" y="994451"/>
                  </a:lnTo>
                  <a:lnTo>
                    <a:pt x="568941" y="931923"/>
                  </a:lnTo>
                  <a:lnTo>
                    <a:pt x="576016" y="876275"/>
                  </a:lnTo>
                  <a:lnTo>
                    <a:pt x="584415" y="827025"/>
                  </a:lnTo>
                  <a:lnTo>
                    <a:pt x="594529" y="783692"/>
                  </a:lnTo>
                  <a:lnTo>
                    <a:pt x="606747" y="745797"/>
                  </a:lnTo>
                  <a:lnTo>
                    <a:pt x="639053" y="684392"/>
                  </a:lnTo>
                  <a:lnTo>
                    <a:pt x="684391" y="639055"/>
                  </a:lnTo>
                  <a:lnTo>
                    <a:pt x="745796" y="606749"/>
                  </a:lnTo>
                  <a:lnTo>
                    <a:pt x="783692" y="594531"/>
                  </a:lnTo>
                  <a:lnTo>
                    <a:pt x="827024" y="584417"/>
                  </a:lnTo>
                  <a:lnTo>
                    <a:pt x="876274" y="576018"/>
                  </a:lnTo>
                  <a:lnTo>
                    <a:pt x="931922" y="568943"/>
                  </a:lnTo>
                  <a:lnTo>
                    <a:pt x="994449" y="562805"/>
                  </a:lnTo>
                  <a:lnTo>
                    <a:pt x="1064336" y="557212"/>
                  </a:lnTo>
                  <a:lnTo>
                    <a:pt x="994448" y="551619"/>
                  </a:lnTo>
                  <a:lnTo>
                    <a:pt x="931921" y="545481"/>
                  </a:lnTo>
                  <a:lnTo>
                    <a:pt x="876273" y="538406"/>
                  </a:lnTo>
                  <a:lnTo>
                    <a:pt x="827023" y="530007"/>
                  </a:lnTo>
                  <a:lnTo>
                    <a:pt x="783690" y="519893"/>
                  </a:lnTo>
                  <a:lnTo>
                    <a:pt x="745794" y="507675"/>
                  </a:lnTo>
                  <a:lnTo>
                    <a:pt x="684390" y="475369"/>
                  </a:lnTo>
                  <a:lnTo>
                    <a:pt x="639053" y="430031"/>
                  </a:lnTo>
                  <a:lnTo>
                    <a:pt x="606747" y="368627"/>
                  </a:lnTo>
                  <a:lnTo>
                    <a:pt x="594529" y="330731"/>
                  </a:lnTo>
                  <a:lnTo>
                    <a:pt x="584415" y="287398"/>
                  </a:lnTo>
                  <a:lnTo>
                    <a:pt x="576016" y="238149"/>
                  </a:lnTo>
                  <a:lnTo>
                    <a:pt x="568941" y="182501"/>
                  </a:lnTo>
                  <a:lnTo>
                    <a:pt x="562803" y="119973"/>
                  </a:lnTo>
                  <a:lnTo>
                    <a:pt x="557210" y="50086"/>
                  </a:lnTo>
                  <a:lnTo>
                    <a:pt x="563976" y="50086"/>
                  </a:lnTo>
                  <a:lnTo>
                    <a:pt x="566309" y="81964"/>
                  </a:lnTo>
                  <a:lnTo>
                    <a:pt x="572455" y="152184"/>
                  </a:lnTo>
                  <a:lnTo>
                    <a:pt x="579427" y="214328"/>
                  </a:lnTo>
                  <a:lnTo>
                    <a:pt x="587691" y="268972"/>
                  </a:lnTo>
                  <a:lnTo>
                    <a:pt x="597710" y="316690"/>
                  </a:lnTo>
                  <a:lnTo>
                    <a:pt x="609948" y="358057"/>
                  </a:lnTo>
                  <a:lnTo>
                    <a:pt x="624870" y="393648"/>
                  </a:lnTo>
                  <a:lnTo>
                    <a:pt x="664623" y="449802"/>
                  </a:lnTo>
                  <a:lnTo>
                    <a:pt x="720776" y="489552"/>
                  </a:lnTo>
                  <a:lnTo>
                    <a:pt x="756367" y="504474"/>
                  </a:lnTo>
                  <a:lnTo>
                    <a:pt x="797734" y="516712"/>
                  </a:lnTo>
                  <a:lnTo>
                    <a:pt x="845451" y="526731"/>
                  </a:lnTo>
                  <a:lnTo>
                    <a:pt x="900095" y="534995"/>
                  </a:lnTo>
                  <a:lnTo>
                    <a:pt x="962240" y="541968"/>
                  </a:lnTo>
                  <a:lnTo>
                    <a:pt x="1032460" y="548114"/>
                  </a:lnTo>
                  <a:lnTo>
                    <a:pt x="1113072" y="554018"/>
                  </a:lnTo>
                  <a:lnTo>
                    <a:pt x="1114422" y="555465"/>
                  </a:lnTo>
                  <a:lnTo>
                    <a:pt x="1114425" y="558962"/>
                  </a:lnTo>
                  <a:lnTo>
                    <a:pt x="1113072" y="560410"/>
                  </a:lnTo>
                  <a:lnTo>
                    <a:pt x="1032460" y="566312"/>
                  </a:lnTo>
                  <a:lnTo>
                    <a:pt x="962240" y="572457"/>
                  </a:lnTo>
                  <a:lnTo>
                    <a:pt x="900095" y="579430"/>
                  </a:lnTo>
                  <a:lnTo>
                    <a:pt x="845451" y="587693"/>
                  </a:lnTo>
                  <a:lnTo>
                    <a:pt x="797734" y="597712"/>
                  </a:lnTo>
                  <a:lnTo>
                    <a:pt x="756367" y="609951"/>
                  </a:lnTo>
                  <a:lnTo>
                    <a:pt x="720776" y="624873"/>
                  </a:lnTo>
                  <a:lnTo>
                    <a:pt x="664623" y="664625"/>
                  </a:lnTo>
                  <a:lnTo>
                    <a:pt x="624870" y="720778"/>
                  </a:lnTo>
                  <a:lnTo>
                    <a:pt x="609948" y="756369"/>
                  </a:lnTo>
                  <a:lnTo>
                    <a:pt x="597710" y="797736"/>
                  </a:lnTo>
                  <a:lnTo>
                    <a:pt x="587691" y="845454"/>
                  </a:lnTo>
                  <a:lnTo>
                    <a:pt x="579427" y="900097"/>
                  </a:lnTo>
                  <a:lnTo>
                    <a:pt x="572455" y="962242"/>
                  </a:lnTo>
                  <a:lnTo>
                    <a:pt x="566309" y="1032462"/>
                  </a:lnTo>
                  <a:lnTo>
                    <a:pt x="563976" y="106433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271" y="415451"/>
              <a:ext cx="1116965" cy="1116965"/>
            </a:xfrm>
            <a:custGeom>
              <a:avLst/>
              <a:gdLst/>
              <a:ahLst/>
              <a:cxnLst/>
              <a:rect l="l" t="t" r="r" b="b"/>
              <a:pathLst>
                <a:path w="1116965" h="1116965">
                  <a:moveTo>
                    <a:pt x="558254" y="1116508"/>
                  </a:moveTo>
                  <a:lnTo>
                    <a:pt x="549704" y="1047447"/>
                  </a:lnTo>
                  <a:lnTo>
                    <a:pt x="540955" y="984896"/>
                  </a:lnTo>
                  <a:lnTo>
                    <a:pt x="531636" y="928483"/>
                  </a:lnTo>
                  <a:lnTo>
                    <a:pt x="521376" y="877838"/>
                  </a:lnTo>
                  <a:lnTo>
                    <a:pt x="509805" y="832592"/>
                  </a:lnTo>
                  <a:lnTo>
                    <a:pt x="496553" y="792373"/>
                  </a:lnTo>
                  <a:lnTo>
                    <a:pt x="481250" y="756812"/>
                  </a:lnTo>
                  <a:lnTo>
                    <a:pt x="443011" y="698181"/>
                  </a:lnTo>
                  <a:lnTo>
                    <a:pt x="392124" y="653738"/>
                  </a:lnTo>
                  <a:lnTo>
                    <a:pt x="325627" y="620519"/>
                  </a:lnTo>
                  <a:lnTo>
                    <a:pt x="285600" y="607194"/>
                  </a:lnTo>
                  <a:lnTo>
                    <a:pt x="240560" y="595564"/>
                  </a:lnTo>
                  <a:lnTo>
                    <a:pt x="190137" y="585260"/>
                  </a:lnTo>
                  <a:lnTo>
                    <a:pt x="133961" y="575910"/>
                  </a:lnTo>
                  <a:lnTo>
                    <a:pt x="71661" y="567145"/>
                  </a:lnTo>
                  <a:lnTo>
                    <a:pt x="0" y="558254"/>
                  </a:lnTo>
                  <a:lnTo>
                    <a:pt x="69198" y="549686"/>
                  </a:lnTo>
                  <a:lnTo>
                    <a:pt x="131861" y="540917"/>
                  </a:lnTo>
                  <a:lnTo>
                    <a:pt x="188361" y="531575"/>
                  </a:lnTo>
                  <a:lnTo>
                    <a:pt x="239071" y="521285"/>
                  </a:lnTo>
                  <a:lnTo>
                    <a:pt x="284363" y="509677"/>
                  </a:lnTo>
                  <a:lnTo>
                    <a:pt x="324610" y="496377"/>
                  </a:lnTo>
                  <a:lnTo>
                    <a:pt x="360185" y="481012"/>
                  </a:lnTo>
                  <a:lnTo>
                    <a:pt x="418808" y="442600"/>
                  </a:lnTo>
                  <a:lnTo>
                    <a:pt x="463212" y="391460"/>
                  </a:lnTo>
                  <a:lnTo>
                    <a:pt x="496378" y="324610"/>
                  </a:lnTo>
                  <a:lnTo>
                    <a:pt x="509678" y="284363"/>
                  </a:lnTo>
                  <a:lnTo>
                    <a:pt x="521286" y="239071"/>
                  </a:lnTo>
                  <a:lnTo>
                    <a:pt x="531575" y="188361"/>
                  </a:lnTo>
                  <a:lnTo>
                    <a:pt x="540918" y="131861"/>
                  </a:lnTo>
                  <a:lnTo>
                    <a:pt x="549687" y="69198"/>
                  </a:lnTo>
                  <a:lnTo>
                    <a:pt x="558254" y="0"/>
                  </a:lnTo>
                  <a:lnTo>
                    <a:pt x="566821" y="69198"/>
                  </a:lnTo>
                  <a:lnTo>
                    <a:pt x="575589" y="131861"/>
                  </a:lnTo>
                  <a:lnTo>
                    <a:pt x="584932" y="188361"/>
                  </a:lnTo>
                  <a:lnTo>
                    <a:pt x="595221" y="239071"/>
                  </a:lnTo>
                  <a:lnTo>
                    <a:pt x="606830" y="284363"/>
                  </a:lnTo>
                  <a:lnTo>
                    <a:pt x="620130" y="324610"/>
                  </a:lnTo>
                  <a:lnTo>
                    <a:pt x="635494" y="360185"/>
                  </a:lnTo>
                  <a:lnTo>
                    <a:pt x="673906" y="418807"/>
                  </a:lnTo>
                  <a:lnTo>
                    <a:pt x="725047" y="463211"/>
                  </a:lnTo>
                  <a:lnTo>
                    <a:pt x="791897" y="496377"/>
                  </a:lnTo>
                  <a:lnTo>
                    <a:pt x="832144" y="509677"/>
                  </a:lnTo>
                  <a:lnTo>
                    <a:pt x="877436" y="521285"/>
                  </a:lnTo>
                  <a:lnTo>
                    <a:pt x="928146" y="531575"/>
                  </a:lnTo>
                  <a:lnTo>
                    <a:pt x="984647" y="540917"/>
                  </a:lnTo>
                  <a:lnTo>
                    <a:pt x="1047310" y="549686"/>
                  </a:lnTo>
                  <a:lnTo>
                    <a:pt x="1116508" y="558254"/>
                  </a:lnTo>
                  <a:lnTo>
                    <a:pt x="1047310" y="566821"/>
                  </a:lnTo>
                  <a:lnTo>
                    <a:pt x="984647" y="575589"/>
                  </a:lnTo>
                  <a:lnTo>
                    <a:pt x="928146" y="584932"/>
                  </a:lnTo>
                  <a:lnTo>
                    <a:pt x="877436" y="595221"/>
                  </a:lnTo>
                  <a:lnTo>
                    <a:pt x="832144" y="606830"/>
                  </a:lnTo>
                  <a:lnTo>
                    <a:pt x="791897" y="620130"/>
                  </a:lnTo>
                  <a:lnTo>
                    <a:pt x="756322" y="635494"/>
                  </a:lnTo>
                  <a:lnTo>
                    <a:pt x="697699" y="673906"/>
                  </a:lnTo>
                  <a:lnTo>
                    <a:pt x="653295" y="725047"/>
                  </a:lnTo>
                  <a:lnTo>
                    <a:pt x="620130" y="791897"/>
                  </a:lnTo>
                  <a:lnTo>
                    <a:pt x="606830" y="832144"/>
                  </a:lnTo>
                  <a:lnTo>
                    <a:pt x="595221" y="877436"/>
                  </a:lnTo>
                  <a:lnTo>
                    <a:pt x="584932" y="928146"/>
                  </a:lnTo>
                  <a:lnTo>
                    <a:pt x="575589" y="984647"/>
                  </a:lnTo>
                  <a:lnTo>
                    <a:pt x="566821" y="1047310"/>
                  </a:lnTo>
                  <a:lnTo>
                    <a:pt x="558254" y="1116508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06908" y="2476500"/>
            <a:ext cx="5880291" cy="990600"/>
            <a:chOff x="6366723" y="2673938"/>
            <a:chExt cx="5751830" cy="1041400"/>
          </a:xfrm>
        </p:grpSpPr>
        <p:sp>
          <p:nvSpPr>
            <p:cNvPr id="9" name="object 9"/>
            <p:cNvSpPr/>
            <p:nvPr/>
          </p:nvSpPr>
          <p:spPr>
            <a:xfrm>
              <a:off x="6366723" y="2786219"/>
              <a:ext cx="5751830" cy="929005"/>
            </a:xfrm>
            <a:custGeom>
              <a:avLst/>
              <a:gdLst/>
              <a:ahLst/>
              <a:cxnLst/>
              <a:rect l="l" t="t" r="r" b="b"/>
              <a:pathLst>
                <a:path w="5751830" h="929004">
                  <a:moveTo>
                    <a:pt x="5751424" y="928831"/>
                  </a:moveTo>
                  <a:lnTo>
                    <a:pt x="0" y="928831"/>
                  </a:lnTo>
                  <a:lnTo>
                    <a:pt x="0" y="0"/>
                  </a:lnTo>
                  <a:lnTo>
                    <a:pt x="5751424" y="0"/>
                  </a:lnTo>
                  <a:lnTo>
                    <a:pt x="5751424" y="928831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2038" y="2682106"/>
              <a:ext cx="1762760" cy="445770"/>
            </a:xfrm>
            <a:custGeom>
              <a:avLst/>
              <a:gdLst/>
              <a:ahLst/>
              <a:cxnLst/>
              <a:rect l="l" t="t" r="r" b="b"/>
              <a:pathLst>
                <a:path w="1762759" h="445769">
                  <a:moveTo>
                    <a:pt x="0" y="233463"/>
                  </a:moveTo>
                  <a:lnTo>
                    <a:pt x="15794" y="233463"/>
                  </a:lnTo>
                  <a:lnTo>
                    <a:pt x="17644" y="242896"/>
                  </a:lnTo>
                  <a:lnTo>
                    <a:pt x="20161" y="251846"/>
                  </a:lnTo>
                  <a:lnTo>
                    <a:pt x="42101" y="288710"/>
                  </a:lnTo>
                  <a:lnTo>
                    <a:pt x="77298" y="310865"/>
                  </a:lnTo>
                  <a:lnTo>
                    <a:pt x="113071" y="316618"/>
                  </a:lnTo>
                  <a:lnTo>
                    <a:pt x="128087" y="315683"/>
                  </a:lnTo>
                  <a:lnTo>
                    <a:pt x="171227" y="293470"/>
                  </a:lnTo>
                  <a:lnTo>
                    <a:pt x="181582" y="260972"/>
                  </a:lnTo>
                  <a:lnTo>
                    <a:pt x="181582" y="253789"/>
                  </a:lnTo>
                  <a:lnTo>
                    <a:pt x="180362" y="247200"/>
                  </a:lnTo>
                  <a:lnTo>
                    <a:pt x="177921" y="241203"/>
                  </a:lnTo>
                  <a:lnTo>
                    <a:pt x="175550" y="235206"/>
                  </a:lnTo>
                  <a:lnTo>
                    <a:pt x="142776" y="207418"/>
                  </a:lnTo>
                  <a:lnTo>
                    <a:pt x="106585" y="189845"/>
                  </a:lnTo>
                  <a:lnTo>
                    <a:pt x="93876" y="184099"/>
                  </a:lnTo>
                  <a:lnTo>
                    <a:pt x="53488" y="162133"/>
                  </a:lnTo>
                  <a:lnTo>
                    <a:pt x="24241" y="133310"/>
                  </a:lnTo>
                  <a:lnTo>
                    <a:pt x="13702" y="90791"/>
                  </a:lnTo>
                  <a:lnTo>
                    <a:pt x="14140" y="81148"/>
                  </a:lnTo>
                  <a:lnTo>
                    <a:pt x="29261" y="38884"/>
                  </a:lnTo>
                  <a:lnTo>
                    <a:pt x="62575" y="10341"/>
                  </a:lnTo>
                  <a:lnTo>
                    <a:pt x="109619" y="0"/>
                  </a:lnTo>
                  <a:lnTo>
                    <a:pt x="118876" y="379"/>
                  </a:lnTo>
                  <a:lnTo>
                    <a:pt x="161160" y="13858"/>
                  </a:lnTo>
                  <a:lnTo>
                    <a:pt x="177712" y="25312"/>
                  </a:lnTo>
                  <a:lnTo>
                    <a:pt x="188904" y="5961"/>
                  </a:lnTo>
                  <a:lnTo>
                    <a:pt x="198737" y="5961"/>
                  </a:lnTo>
                  <a:lnTo>
                    <a:pt x="203443" y="91314"/>
                  </a:lnTo>
                  <a:lnTo>
                    <a:pt x="187649" y="91314"/>
                  </a:lnTo>
                  <a:lnTo>
                    <a:pt x="181902" y="74865"/>
                  </a:lnTo>
                  <a:lnTo>
                    <a:pt x="175018" y="60666"/>
                  </a:lnTo>
                  <a:lnTo>
                    <a:pt x="147607" y="31510"/>
                  </a:lnTo>
                  <a:lnTo>
                    <a:pt x="110873" y="21860"/>
                  </a:lnTo>
                  <a:lnTo>
                    <a:pt x="98511" y="22664"/>
                  </a:lnTo>
                  <a:lnTo>
                    <a:pt x="62621" y="41721"/>
                  </a:lnTo>
                  <a:lnTo>
                    <a:pt x="53972" y="69453"/>
                  </a:lnTo>
                  <a:lnTo>
                    <a:pt x="53972" y="76286"/>
                  </a:lnTo>
                  <a:lnTo>
                    <a:pt x="73672" y="108921"/>
                  </a:lnTo>
                  <a:lnTo>
                    <a:pt x="110619" y="130479"/>
                  </a:lnTo>
                  <a:lnTo>
                    <a:pt x="119451" y="134513"/>
                  </a:lnTo>
                  <a:lnTo>
                    <a:pt x="134631" y="141456"/>
                  </a:lnTo>
                  <a:lnTo>
                    <a:pt x="172169" y="160871"/>
                  </a:lnTo>
                  <a:lnTo>
                    <a:pt x="205535" y="185347"/>
                  </a:lnTo>
                  <a:lnTo>
                    <a:pt x="225396" y="217924"/>
                  </a:lnTo>
                  <a:lnTo>
                    <a:pt x="228338" y="241203"/>
                  </a:lnTo>
                  <a:lnTo>
                    <a:pt x="227801" y="251709"/>
                  </a:lnTo>
                  <a:lnTo>
                    <a:pt x="215040" y="289312"/>
                  </a:lnTo>
                  <a:lnTo>
                    <a:pt x="187636" y="317566"/>
                  </a:lnTo>
                  <a:lnTo>
                    <a:pt x="147901" y="334537"/>
                  </a:lnTo>
                  <a:lnTo>
                    <a:pt x="111815" y="338479"/>
                  </a:lnTo>
                  <a:lnTo>
                    <a:pt x="99885" y="338054"/>
                  </a:lnTo>
                  <a:lnTo>
                    <a:pt x="58012" y="327640"/>
                  </a:lnTo>
                  <a:lnTo>
                    <a:pt x="28241" y="308460"/>
                  </a:lnTo>
                  <a:lnTo>
                    <a:pt x="16212" y="329484"/>
                  </a:lnTo>
                  <a:lnTo>
                    <a:pt x="6380" y="329484"/>
                  </a:lnTo>
                  <a:lnTo>
                    <a:pt x="0" y="233463"/>
                  </a:lnTo>
                  <a:close/>
                </a:path>
                <a:path w="1762759" h="445769">
                  <a:moveTo>
                    <a:pt x="551776" y="0"/>
                  </a:moveTo>
                  <a:lnTo>
                    <a:pt x="605374" y="7472"/>
                  </a:lnTo>
                  <a:lnTo>
                    <a:pt x="652426" y="29025"/>
                  </a:lnTo>
                  <a:lnTo>
                    <a:pt x="689883" y="61771"/>
                  </a:lnTo>
                  <a:lnTo>
                    <a:pt x="716206" y="104389"/>
                  </a:lnTo>
                  <a:lnTo>
                    <a:pt x="729047" y="154380"/>
                  </a:lnTo>
                  <a:lnTo>
                    <a:pt x="729903" y="172272"/>
                  </a:lnTo>
                  <a:lnTo>
                    <a:pt x="728871" y="191970"/>
                  </a:lnTo>
                  <a:lnTo>
                    <a:pt x="713377" y="245805"/>
                  </a:lnTo>
                  <a:lnTo>
                    <a:pt x="682568" y="290364"/>
                  </a:lnTo>
                  <a:lnTo>
                    <a:pt x="650488" y="317089"/>
                  </a:lnTo>
                  <a:lnTo>
                    <a:pt x="606456" y="338950"/>
                  </a:lnTo>
                  <a:lnTo>
                    <a:pt x="582523" y="348312"/>
                  </a:lnTo>
                  <a:lnTo>
                    <a:pt x="574855" y="351449"/>
                  </a:lnTo>
                  <a:lnTo>
                    <a:pt x="540165" y="370172"/>
                  </a:lnTo>
                  <a:lnTo>
                    <a:pt x="540165" y="371846"/>
                  </a:lnTo>
                  <a:lnTo>
                    <a:pt x="541842" y="371567"/>
                  </a:lnTo>
                  <a:lnTo>
                    <a:pt x="544175" y="371358"/>
                  </a:lnTo>
                  <a:lnTo>
                    <a:pt x="547176" y="371218"/>
                  </a:lnTo>
                  <a:lnTo>
                    <a:pt x="550243" y="371079"/>
                  </a:lnTo>
                  <a:lnTo>
                    <a:pt x="552891" y="371010"/>
                  </a:lnTo>
                  <a:lnTo>
                    <a:pt x="555119" y="371010"/>
                  </a:lnTo>
                  <a:lnTo>
                    <a:pt x="599413" y="378462"/>
                  </a:lnTo>
                  <a:lnTo>
                    <a:pt x="631577" y="390066"/>
                  </a:lnTo>
                  <a:lnTo>
                    <a:pt x="639507" y="392949"/>
                  </a:lnTo>
                  <a:lnTo>
                    <a:pt x="680120" y="402814"/>
                  </a:lnTo>
                  <a:lnTo>
                    <a:pt x="688803" y="403121"/>
                  </a:lnTo>
                  <a:lnTo>
                    <a:pt x="698275" y="402585"/>
                  </a:lnTo>
                  <a:lnTo>
                    <a:pt x="732493" y="374775"/>
                  </a:lnTo>
                  <a:lnTo>
                    <a:pt x="735971" y="365047"/>
                  </a:lnTo>
                  <a:lnTo>
                    <a:pt x="746639" y="365047"/>
                  </a:lnTo>
                  <a:lnTo>
                    <a:pt x="747201" y="367627"/>
                  </a:lnTo>
                  <a:lnTo>
                    <a:pt x="747620" y="370487"/>
                  </a:lnTo>
                  <a:lnTo>
                    <a:pt x="747896" y="373624"/>
                  </a:lnTo>
                  <a:lnTo>
                    <a:pt x="748248" y="376762"/>
                  </a:lnTo>
                  <a:lnTo>
                    <a:pt x="748420" y="379900"/>
                  </a:lnTo>
                  <a:lnTo>
                    <a:pt x="748420" y="383038"/>
                  </a:lnTo>
                  <a:lnTo>
                    <a:pt x="733427" y="422228"/>
                  </a:lnTo>
                  <a:lnTo>
                    <a:pt x="695937" y="442940"/>
                  </a:lnTo>
                  <a:lnTo>
                    <a:pt x="673420" y="445588"/>
                  </a:lnTo>
                  <a:lnTo>
                    <a:pt x="661620" y="445012"/>
                  </a:lnTo>
                  <a:lnTo>
                    <a:pt x="618953" y="431670"/>
                  </a:lnTo>
                  <a:lnTo>
                    <a:pt x="581468" y="410862"/>
                  </a:lnTo>
                  <a:lnTo>
                    <a:pt x="572643" y="405736"/>
                  </a:lnTo>
                  <a:lnTo>
                    <a:pt x="530769" y="387483"/>
                  </a:lnTo>
                  <a:lnTo>
                    <a:pt x="522591" y="386908"/>
                  </a:lnTo>
                  <a:lnTo>
                    <a:pt x="515133" y="386908"/>
                  </a:lnTo>
                  <a:lnTo>
                    <a:pt x="492150" y="400820"/>
                  </a:lnTo>
                  <a:lnTo>
                    <a:pt x="488454" y="404376"/>
                  </a:lnTo>
                  <a:lnTo>
                    <a:pt x="484968" y="407584"/>
                  </a:lnTo>
                  <a:lnTo>
                    <a:pt x="481691" y="410443"/>
                  </a:lnTo>
                  <a:lnTo>
                    <a:pt x="478415" y="413302"/>
                  </a:lnTo>
                  <a:lnTo>
                    <a:pt x="474338" y="414731"/>
                  </a:lnTo>
                  <a:lnTo>
                    <a:pt x="469452" y="414731"/>
                  </a:lnTo>
                  <a:lnTo>
                    <a:pt x="461155" y="414731"/>
                  </a:lnTo>
                  <a:lnTo>
                    <a:pt x="457012" y="411175"/>
                  </a:lnTo>
                  <a:lnTo>
                    <a:pt x="457012" y="404062"/>
                  </a:lnTo>
                  <a:lnTo>
                    <a:pt x="457012" y="402040"/>
                  </a:lnTo>
                  <a:lnTo>
                    <a:pt x="485358" y="378332"/>
                  </a:lnTo>
                  <a:lnTo>
                    <a:pt x="541003" y="346638"/>
                  </a:lnTo>
                  <a:lnTo>
                    <a:pt x="489911" y="337538"/>
                  </a:lnTo>
                  <a:lnTo>
                    <a:pt x="445451" y="315102"/>
                  </a:lnTo>
                  <a:lnTo>
                    <a:pt x="410489" y="281983"/>
                  </a:lnTo>
                  <a:lnTo>
                    <a:pt x="386092" y="239739"/>
                  </a:lnTo>
                  <a:lnTo>
                    <a:pt x="374324" y="190610"/>
                  </a:lnTo>
                  <a:lnTo>
                    <a:pt x="373540" y="173110"/>
                  </a:lnTo>
                  <a:lnTo>
                    <a:pt x="374396" y="155021"/>
                  </a:lnTo>
                  <a:lnTo>
                    <a:pt x="387242" y="104597"/>
                  </a:lnTo>
                  <a:lnTo>
                    <a:pt x="413562" y="61784"/>
                  </a:lnTo>
                  <a:lnTo>
                    <a:pt x="450996" y="29025"/>
                  </a:lnTo>
                  <a:lnTo>
                    <a:pt x="498018" y="7472"/>
                  </a:lnTo>
                  <a:lnTo>
                    <a:pt x="533216" y="830"/>
                  </a:lnTo>
                  <a:lnTo>
                    <a:pt x="551776" y="0"/>
                  </a:lnTo>
                  <a:close/>
                </a:path>
                <a:path w="1762759" h="445769">
                  <a:moveTo>
                    <a:pt x="551776" y="325614"/>
                  </a:moveTo>
                  <a:lnTo>
                    <a:pt x="590903" y="319613"/>
                  </a:lnTo>
                  <a:lnTo>
                    <a:pt x="632590" y="293666"/>
                  </a:lnTo>
                  <a:lnTo>
                    <a:pt x="655220" y="262306"/>
                  </a:lnTo>
                  <a:lnTo>
                    <a:pt x="669436" y="221826"/>
                  </a:lnTo>
                  <a:lnTo>
                    <a:pt x="674258" y="173110"/>
                  </a:lnTo>
                  <a:lnTo>
                    <a:pt x="673722" y="156374"/>
                  </a:lnTo>
                  <a:lnTo>
                    <a:pt x="665686" y="111188"/>
                  </a:lnTo>
                  <a:lnTo>
                    <a:pt x="648699" y="74356"/>
                  </a:lnTo>
                  <a:lnTo>
                    <a:pt x="613631" y="39897"/>
                  </a:lnTo>
                  <a:lnTo>
                    <a:pt x="565551" y="24194"/>
                  </a:lnTo>
                  <a:lnTo>
                    <a:pt x="551776" y="23534"/>
                  </a:lnTo>
                  <a:lnTo>
                    <a:pt x="537956" y="24194"/>
                  </a:lnTo>
                  <a:lnTo>
                    <a:pt x="500732" y="34098"/>
                  </a:lnTo>
                  <a:lnTo>
                    <a:pt x="462136" y="64118"/>
                  </a:lnTo>
                  <a:lnTo>
                    <a:pt x="442502" y="97890"/>
                  </a:lnTo>
                  <a:lnTo>
                    <a:pt x="431330" y="140475"/>
                  </a:lnTo>
                  <a:lnTo>
                    <a:pt x="429186" y="173110"/>
                  </a:lnTo>
                  <a:lnTo>
                    <a:pt x="429722" y="190238"/>
                  </a:lnTo>
                  <a:lnTo>
                    <a:pt x="437763" y="236287"/>
                  </a:lnTo>
                  <a:lnTo>
                    <a:pt x="454689" y="273805"/>
                  </a:lnTo>
                  <a:lnTo>
                    <a:pt x="489807" y="308989"/>
                  </a:lnTo>
                  <a:lnTo>
                    <a:pt x="537956" y="324947"/>
                  </a:lnTo>
                  <a:lnTo>
                    <a:pt x="551776" y="325614"/>
                  </a:lnTo>
                  <a:close/>
                </a:path>
                <a:path w="1762759" h="445769">
                  <a:moveTo>
                    <a:pt x="1147984" y="334191"/>
                  </a:moveTo>
                  <a:lnTo>
                    <a:pt x="871216" y="334191"/>
                  </a:lnTo>
                  <a:lnTo>
                    <a:pt x="871216" y="317874"/>
                  </a:lnTo>
                  <a:lnTo>
                    <a:pt x="881255" y="317594"/>
                  </a:lnTo>
                  <a:lnTo>
                    <a:pt x="889342" y="316758"/>
                  </a:lnTo>
                  <a:lnTo>
                    <a:pt x="895486" y="315363"/>
                  </a:lnTo>
                  <a:lnTo>
                    <a:pt x="901620" y="313899"/>
                  </a:lnTo>
                  <a:lnTo>
                    <a:pt x="906392" y="311458"/>
                  </a:lnTo>
                  <a:lnTo>
                    <a:pt x="909811" y="308041"/>
                  </a:lnTo>
                  <a:lnTo>
                    <a:pt x="913231" y="304624"/>
                  </a:lnTo>
                  <a:lnTo>
                    <a:pt x="915498" y="299778"/>
                  </a:lnTo>
                  <a:lnTo>
                    <a:pt x="916612" y="293502"/>
                  </a:lnTo>
                  <a:lnTo>
                    <a:pt x="917793" y="287226"/>
                  </a:lnTo>
                  <a:lnTo>
                    <a:pt x="918384" y="279068"/>
                  </a:lnTo>
                  <a:lnTo>
                    <a:pt x="918384" y="269026"/>
                  </a:lnTo>
                  <a:lnTo>
                    <a:pt x="918384" y="69453"/>
                  </a:lnTo>
                  <a:lnTo>
                    <a:pt x="918384" y="59411"/>
                  </a:lnTo>
                  <a:lnTo>
                    <a:pt x="917869" y="51322"/>
                  </a:lnTo>
                  <a:lnTo>
                    <a:pt x="916822" y="45186"/>
                  </a:lnTo>
                  <a:lnTo>
                    <a:pt x="915841" y="39049"/>
                  </a:lnTo>
                  <a:lnTo>
                    <a:pt x="897781" y="23429"/>
                  </a:lnTo>
                  <a:lnTo>
                    <a:pt x="892066" y="22104"/>
                  </a:lnTo>
                  <a:lnTo>
                    <a:pt x="884637" y="21163"/>
                  </a:lnTo>
                  <a:lnTo>
                    <a:pt x="875502" y="20605"/>
                  </a:lnTo>
                  <a:lnTo>
                    <a:pt x="875502" y="4288"/>
                  </a:lnTo>
                  <a:lnTo>
                    <a:pt x="1005728" y="4288"/>
                  </a:lnTo>
                  <a:lnTo>
                    <a:pt x="1005728" y="20605"/>
                  </a:lnTo>
                  <a:lnTo>
                    <a:pt x="996594" y="20884"/>
                  </a:lnTo>
                  <a:lnTo>
                    <a:pt x="989240" y="21756"/>
                  </a:lnTo>
                  <a:lnTo>
                    <a:pt x="983659" y="23220"/>
                  </a:lnTo>
                  <a:lnTo>
                    <a:pt x="978153" y="24615"/>
                  </a:lnTo>
                  <a:lnTo>
                    <a:pt x="973896" y="27160"/>
                  </a:lnTo>
                  <a:lnTo>
                    <a:pt x="963461" y="64674"/>
                  </a:lnTo>
                  <a:lnTo>
                    <a:pt x="963370" y="72381"/>
                  </a:lnTo>
                  <a:lnTo>
                    <a:pt x="963370" y="257102"/>
                  </a:lnTo>
                  <a:lnTo>
                    <a:pt x="973619" y="299883"/>
                  </a:lnTo>
                  <a:lnTo>
                    <a:pt x="1010555" y="313650"/>
                  </a:lnTo>
                  <a:lnTo>
                    <a:pt x="1039618" y="314945"/>
                  </a:lnTo>
                  <a:lnTo>
                    <a:pt x="1051366" y="314768"/>
                  </a:lnTo>
                  <a:lnTo>
                    <a:pt x="1096101" y="308250"/>
                  </a:lnTo>
                  <a:lnTo>
                    <a:pt x="1126753" y="282623"/>
                  </a:lnTo>
                  <a:lnTo>
                    <a:pt x="1138154" y="249780"/>
                  </a:lnTo>
                  <a:lnTo>
                    <a:pt x="1154470" y="249780"/>
                  </a:lnTo>
                  <a:lnTo>
                    <a:pt x="1147984" y="334191"/>
                  </a:lnTo>
                  <a:close/>
                </a:path>
                <a:path w="1762759" h="445769">
                  <a:moveTo>
                    <a:pt x="1762718" y="87025"/>
                  </a:moveTo>
                  <a:lnTo>
                    <a:pt x="1755403" y="127714"/>
                  </a:lnTo>
                  <a:lnTo>
                    <a:pt x="1724107" y="163983"/>
                  </a:lnTo>
                  <a:lnTo>
                    <a:pt x="1678617" y="180373"/>
                  </a:lnTo>
                  <a:lnTo>
                    <a:pt x="1630825" y="184197"/>
                  </a:lnTo>
                  <a:lnTo>
                    <a:pt x="1592230" y="184197"/>
                  </a:lnTo>
                  <a:lnTo>
                    <a:pt x="1592230" y="266934"/>
                  </a:lnTo>
                  <a:lnTo>
                    <a:pt x="1598154" y="304764"/>
                  </a:lnTo>
                  <a:lnTo>
                    <a:pt x="1642165" y="317756"/>
                  </a:lnTo>
                  <a:lnTo>
                    <a:pt x="1651323" y="317874"/>
                  </a:lnTo>
                  <a:lnTo>
                    <a:pt x="1651323" y="334191"/>
                  </a:lnTo>
                  <a:lnTo>
                    <a:pt x="1500076" y="334191"/>
                  </a:lnTo>
                  <a:lnTo>
                    <a:pt x="1500076" y="317874"/>
                  </a:lnTo>
                  <a:lnTo>
                    <a:pt x="1510115" y="317594"/>
                  </a:lnTo>
                  <a:lnTo>
                    <a:pt x="1518202" y="316758"/>
                  </a:lnTo>
                  <a:lnTo>
                    <a:pt x="1524345" y="315363"/>
                  </a:lnTo>
                  <a:lnTo>
                    <a:pt x="1530479" y="313899"/>
                  </a:lnTo>
                  <a:lnTo>
                    <a:pt x="1535251" y="311458"/>
                  </a:lnTo>
                  <a:lnTo>
                    <a:pt x="1538671" y="308041"/>
                  </a:lnTo>
                  <a:lnTo>
                    <a:pt x="1542090" y="304624"/>
                  </a:lnTo>
                  <a:lnTo>
                    <a:pt x="1544357" y="299778"/>
                  </a:lnTo>
                  <a:lnTo>
                    <a:pt x="1545472" y="293502"/>
                  </a:lnTo>
                  <a:lnTo>
                    <a:pt x="1546653" y="287226"/>
                  </a:lnTo>
                  <a:lnTo>
                    <a:pt x="1547253" y="279068"/>
                  </a:lnTo>
                  <a:lnTo>
                    <a:pt x="1547253" y="269026"/>
                  </a:lnTo>
                  <a:lnTo>
                    <a:pt x="1547253" y="69453"/>
                  </a:lnTo>
                  <a:lnTo>
                    <a:pt x="1547253" y="59411"/>
                  </a:lnTo>
                  <a:lnTo>
                    <a:pt x="1546729" y="51322"/>
                  </a:lnTo>
                  <a:lnTo>
                    <a:pt x="1545681" y="45186"/>
                  </a:lnTo>
                  <a:lnTo>
                    <a:pt x="1544700" y="39049"/>
                  </a:lnTo>
                  <a:lnTo>
                    <a:pt x="1526641" y="23429"/>
                  </a:lnTo>
                  <a:lnTo>
                    <a:pt x="1520926" y="22104"/>
                  </a:lnTo>
                  <a:lnTo>
                    <a:pt x="1513496" y="21163"/>
                  </a:lnTo>
                  <a:lnTo>
                    <a:pt x="1504362" y="20605"/>
                  </a:lnTo>
                  <a:lnTo>
                    <a:pt x="1504362" y="4288"/>
                  </a:lnTo>
                  <a:lnTo>
                    <a:pt x="1638874" y="4288"/>
                  </a:lnTo>
                  <a:lnTo>
                    <a:pt x="1666797" y="5654"/>
                  </a:lnTo>
                  <a:lnTo>
                    <a:pt x="1712560" y="16585"/>
                  </a:lnTo>
                  <a:lnTo>
                    <a:pt x="1744539" y="38151"/>
                  </a:lnTo>
                  <a:lnTo>
                    <a:pt x="1760698" y="68589"/>
                  </a:lnTo>
                  <a:lnTo>
                    <a:pt x="1762718" y="87025"/>
                  </a:lnTo>
                  <a:close/>
                </a:path>
              </a:pathLst>
            </a:custGeom>
            <a:ln w="16336">
              <a:solidFill>
                <a:srgbClr val="ECE6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6100" y="2698413"/>
              <a:ext cx="131179" cy="1547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13649" y="268639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262642" y="82737"/>
                  </a:moveTo>
                  <a:lnTo>
                    <a:pt x="251053" y="127571"/>
                  </a:lnTo>
                  <a:lnTo>
                    <a:pt x="215416" y="158597"/>
                  </a:lnTo>
                  <a:lnTo>
                    <a:pt x="176555" y="170077"/>
                  </a:lnTo>
                  <a:lnTo>
                    <a:pt x="271214" y="284088"/>
                  </a:lnTo>
                  <a:lnTo>
                    <a:pt x="304032" y="307368"/>
                  </a:lnTo>
                  <a:lnTo>
                    <a:pt x="329898" y="313585"/>
                  </a:lnTo>
                  <a:lnTo>
                    <a:pt x="329898" y="329903"/>
                  </a:lnTo>
                  <a:lnTo>
                    <a:pt x="247269" y="329903"/>
                  </a:lnTo>
                  <a:lnTo>
                    <a:pt x="142246" y="195390"/>
                  </a:lnTo>
                  <a:lnTo>
                    <a:pt x="138550" y="190508"/>
                  </a:lnTo>
                  <a:lnTo>
                    <a:pt x="135064" y="186638"/>
                  </a:lnTo>
                  <a:lnTo>
                    <a:pt x="131787" y="183779"/>
                  </a:lnTo>
                  <a:lnTo>
                    <a:pt x="128511" y="180920"/>
                  </a:lnTo>
                  <a:lnTo>
                    <a:pt x="125063" y="178724"/>
                  </a:lnTo>
                  <a:lnTo>
                    <a:pt x="121434" y="177189"/>
                  </a:lnTo>
                  <a:lnTo>
                    <a:pt x="117881" y="175585"/>
                  </a:lnTo>
                  <a:lnTo>
                    <a:pt x="113728" y="174575"/>
                  </a:lnTo>
                  <a:lnTo>
                    <a:pt x="108985" y="174156"/>
                  </a:lnTo>
                  <a:lnTo>
                    <a:pt x="104317" y="173737"/>
                  </a:lnTo>
                  <a:lnTo>
                    <a:pt x="98698" y="173528"/>
                  </a:lnTo>
                  <a:lnTo>
                    <a:pt x="92144" y="173528"/>
                  </a:lnTo>
                  <a:lnTo>
                    <a:pt x="92144" y="262646"/>
                  </a:lnTo>
                  <a:lnTo>
                    <a:pt x="92262" y="270190"/>
                  </a:lnTo>
                  <a:lnTo>
                    <a:pt x="106375" y="307868"/>
                  </a:lnTo>
                  <a:lnTo>
                    <a:pt x="151247" y="313585"/>
                  </a:lnTo>
                  <a:lnTo>
                    <a:pt x="151247" y="329903"/>
                  </a:lnTo>
                  <a:lnTo>
                    <a:pt x="0" y="329903"/>
                  </a:lnTo>
                  <a:lnTo>
                    <a:pt x="0" y="313585"/>
                  </a:lnTo>
                  <a:lnTo>
                    <a:pt x="10039" y="313306"/>
                  </a:lnTo>
                  <a:lnTo>
                    <a:pt x="18126" y="312470"/>
                  </a:lnTo>
                  <a:lnTo>
                    <a:pt x="45386" y="289214"/>
                  </a:lnTo>
                  <a:lnTo>
                    <a:pt x="46577" y="282938"/>
                  </a:lnTo>
                  <a:lnTo>
                    <a:pt x="47167" y="274780"/>
                  </a:lnTo>
                  <a:lnTo>
                    <a:pt x="47167" y="264738"/>
                  </a:lnTo>
                  <a:lnTo>
                    <a:pt x="47167" y="65165"/>
                  </a:lnTo>
                  <a:lnTo>
                    <a:pt x="47167" y="55123"/>
                  </a:lnTo>
                  <a:lnTo>
                    <a:pt x="46643" y="47034"/>
                  </a:lnTo>
                  <a:lnTo>
                    <a:pt x="45596" y="40898"/>
                  </a:lnTo>
                  <a:lnTo>
                    <a:pt x="44624" y="34761"/>
                  </a:lnTo>
                  <a:lnTo>
                    <a:pt x="26565" y="19141"/>
                  </a:lnTo>
                  <a:lnTo>
                    <a:pt x="20840" y="17816"/>
                  </a:lnTo>
                  <a:lnTo>
                    <a:pt x="13420" y="16875"/>
                  </a:lnTo>
                  <a:lnTo>
                    <a:pt x="4286" y="16317"/>
                  </a:lnTo>
                  <a:lnTo>
                    <a:pt x="4286" y="0"/>
                  </a:lnTo>
                  <a:lnTo>
                    <a:pt x="138798" y="0"/>
                  </a:lnTo>
                  <a:lnTo>
                    <a:pt x="166720" y="1366"/>
                  </a:lnTo>
                  <a:lnTo>
                    <a:pt x="212480" y="12296"/>
                  </a:lnTo>
                  <a:lnTo>
                    <a:pt x="244463" y="33863"/>
                  </a:lnTo>
                  <a:lnTo>
                    <a:pt x="260622" y="64301"/>
                  </a:lnTo>
                  <a:lnTo>
                    <a:pt x="262642" y="82737"/>
                  </a:lnTo>
                  <a:close/>
                </a:path>
              </a:pathLst>
            </a:custGeom>
            <a:ln w="16336">
              <a:solidFill>
                <a:srgbClr val="ECE6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7625" y="2698413"/>
              <a:ext cx="131188" cy="1482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53561" y="2682106"/>
              <a:ext cx="1930400" cy="445770"/>
            </a:xfrm>
            <a:custGeom>
              <a:avLst/>
              <a:gdLst/>
              <a:ahLst/>
              <a:cxnLst/>
              <a:rect l="l" t="t" r="r" b="b"/>
              <a:pathLst>
                <a:path w="1930400" h="445769">
                  <a:moveTo>
                    <a:pt x="178231" y="0"/>
                  </a:moveTo>
                  <a:lnTo>
                    <a:pt x="231933" y="7472"/>
                  </a:lnTo>
                  <a:lnTo>
                    <a:pt x="278911" y="29025"/>
                  </a:lnTo>
                  <a:lnTo>
                    <a:pt x="316391" y="61752"/>
                  </a:lnTo>
                  <a:lnTo>
                    <a:pt x="342766" y="104074"/>
                  </a:lnTo>
                  <a:lnTo>
                    <a:pt x="355616" y="153929"/>
                  </a:lnTo>
                  <a:lnTo>
                    <a:pt x="356473" y="171854"/>
                  </a:lnTo>
                  <a:lnTo>
                    <a:pt x="355603" y="188904"/>
                  </a:lnTo>
                  <a:lnTo>
                    <a:pt x="342557" y="236915"/>
                  </a:lnTo>
                  <a:lnTo>
                    <a:pt x="315986" y="278100"/>
                  </a:lnTo>
                  <a:lnTo>
                    <a:pt x="278491" y="309976"/>
                  </a:lnTo>
                  <a:lnTo>
                    <a:pt x="231540" y="331125"/>
                  </a:lnTo>
                  <a:lnTo>
                    <a:pt x="178231" y="338479"/>
                  </a:lnTo>
                  <a:lnTo>
                    <a:pt x="159902" y="337662"/>
                  </a:lnTo>
                  <a:lnTo>
                    <a:pt x="108365" y="325405"/>
                  </a:lnTo>
                  <a:lnTo>
                    <a:pt x="64393" y="300497"/>
                  </a:lnTo>
                  <a:lnTo>
                    <a:pt x="30412" y="265366"/>
                  </a:lnTo>
                  <a:lnTo>
                    <a:pt x="7823" y="221434"/>
                  </a:lnTo>
                  <a:lnTo>
                    <a:pt x="0" y="171854"/>
                  </a:lnTo>
                  <a:lnTo>
                    <a:pt x="855" y="153929"/>
                  </a:lnTo>
                  <a:lnTo>
                    <a:pt x="13706" y="104074"/>
                  </a:lnTo>
                  <a:lnTo>
                    <a:pt x="40119" y="61752"/>
                  </a:lnTo>
                  <a:lnTo>
                    <a:pt x="77558" y="29025"/>
                  </a:lnTo>
                  <a:lnTo>
                    <a:pt x="124577" y="7472"/>
                  </a:lnTo>
                  <a:lnTo>
                    <a:pt x="178231" y="0"/>
                  </a:lnTo>
                  <a:close/>
                </a:path>
                <a:path w="1930400" h="445769">
                  <a:moveTo>
                    <a:pt x="178231" y="314945"/>
                  </a:moveTo>
                  <a:lnTo>
                    <a:pt x="217456" y="309414"/>
                  </a:lnTo>
                  <a:lnTo>
                    <a:pt x="259150" y="285442"/>
                  </a:lnTo>
                  <a:lnTo>
                    <a:pt x="287488" y="244681"/>
                  </a:lnTo>
                  <a:lnTo>
                    <a:pt x="298680" y="204097"/>
                  </a:lnTo>
                  <a:lnTo>
                    <a:pt x="300828" y="173110"/>
                  </a:lnTo>
                  <a:lnTo>
                    <a:pt x="300290" y="156374"/>
                  </a:lnTo>
                  <a:lnTo>
                    <a:pt x="292246" y="111188"/>
                  </a:lnTo>
                  <a:lnTo>
                    <a:pt x="275260" y="74356"/>
                  </a:lnTo>
                  <a:lnTo>
                    <a:pt x="240195" y="39897"/>
                  </a:lnTo>
                  <a:lnTo>
                    <a:pt x="192052" y="24194"/>
                  </a:lnTo>
                  <a:lnTo>
                    <a:pt x="178231" y="23534"/>
                  </a:lnTo>
                  <a:lnTo>
                    <a:pt x="164460" y="24194"/>
                  </a:lnTo>
                  <a:lnTo>
                    <a:pt x="127292" y="34098"/>
                  </a:lnTo>
                  <a:lnTo>
                    <a:pt x="88696" y="64118"/>
                  </a:lnTo>
                  <a:lnTo>
                    <a:pt x="69069" y="97890"/>
                  </a:lnTo>
                  <a:lnTo>
                    <a:pt x="57894" y="140475"/>
                  </a:lnTo>
                  <a:lnTo>
                    <a:pt x="55749" y="173110"/>
                  </a:lnTo>
                  <a:lnTo>
                    <a:pt x="56285" y="188989"/>
                  </a:lnTo>
                  <a:lnTo>
                    <a:pt x="64331" y="231998"/>
                  </a:lnTo>
                  <a:lnTo>
                    <a:pt x="81253" y="267065"/>
                  </a:lnTo>
                  <a:lnTo>
                    <a:pt x="116371" y="299615"/>
                  </a:lnTo>
                  <a:lnTo>
                    <a:pt x="164460" y="314330"/>
                  </a:lnTo>
                  <a:lnTo>
                    <a:pt x="178231" y="314945"/>
                  </a:lnTo>
                  <a:close/>
                </a:path>
                <a:path w="1930400" h="445769">
                  <a:moveTo>
                    <a:pt x="540229" y="69453"/>
                  </a:moveTo>
                  <a:lnTo>
                    <a:pt x="540229" y="59411"/>
                  </a:lnTo>
                  <a:lnTo>
                    <a:pt x="539705" y="51322"/>
                  </a:lnTo>
                  <a:lnTo>
                    <a:pt x="538657" y="45186"/>
                  </a:lnTo>
                  <a:lnTo>
                    <a:pt x="537676" y="39049"/>
                  </a:lnTo>
                  <a:lnTo>
                    <a:pt x="519617" y="23429"/>
                  </a:lnTo>
                  <a:lnTo>
                    <a:pt x="513902" y="22104"/>
                  </a:lnTo>
                  <a:lnTo>
                    <a:pt x="506472" y="21163"/>
                  </a:lnTo>
                  <a:lnTo>
                    <a:pt x="497338" y="20605"/>
                  </a:lnTo>
                  <a:lnTo>
                    <a:pt x="497338" y="4288"/>
                  </a:lnTo>
                  <a:lnTo>
                    <a:pt x="627668" y="4288"/>
                  </a:lnTo>
                  <a:lnTo>
                    <a:pt x="627668" y="20605"/>
                  </a:lnTo>
                  <a:lnTo>
                    <a:pt x="618467" y="20884"/>
                  </a:lnTo>
                  <a:lnTo>
                    <a:pt x="611076" y="21756"/>
                  </a:lnTo>
                  <a:lnTo>
                    <a:pt x="605494" y="23220"/>
                  </a:lnTo>
                  <a:lnTo>
                    <a:pt x="599989" y="24615"/>
                  </a:lnTo>
                  <a:lnTo>
                    <a:pt x="595731" y="27160"/>
                  </a:lnTo>
                  <a:lnTo>
                    <a:pt x="585297" y="64674"/>
                  </a:lnTo>
                  <a:lnTo>
                    <a:pt x="585206" y="72381"/>
                  </a:lnTo>
                  <a:lnTo>
                    <a:pt x="585206" y="335028"/>
                  </a:lnTo>
                  <a:lnTo>
                    <a:pt x="583786" y="360406"/>
                  </a:lnTo>
                  <a:lnTo>
                    <a:pt x="572436" y="401513"/>
                  </a:lnTo>
                  <a:lnTo>
                    <a:pt x="534552" y="438501"/>
                  </a:lnTo>
                  <a:lnTo>
                    <a:pt x="496081" y="445588"/>
                  </a:lnTo>
                  <a:lnTo>
                    <a:pt x="482022" y="444875"/>
                  </a:lnTo>
                  <a:lnTo>
                    <a:pt x="440922" y="428068"/>
                  </a:lnTo>
                  <a:lnTo>
                    <a:pt x="430920" y="404062"/>
                  </a:lnTo>
                  <a:lnTo>
                    <a:pt x="430920" y="396601"/>
                  </a:lnTo>
                  <a:lnTo>
                    <a:pt x="432873" y="390953"/>
                  </a:lnTo>
                  <a:lnTo>
                    <a:pt x="436778" y="387117"/>
                  </a:lnTo>
                  <a:lnTo>
                    <a:pt x="440616" y="383283"/>
                  </a:lnTo>
                  <a:lnTo>
                    <a:pt x="445950" y="381364"/>
                  </a:lnTo>
                  <a:lnTo>
                    <a:pt x="452780" y="381364"/>
                  </a:lnTo>
                  <a:lnTo>
                    <a:pt x="458219" y="381364"/>
                  </a:lnTo>
                  <a:lnTo>
                    <a:pt x="482069" y="410582"/>
                  </a:lnTo>
                  <a:lnTo>
                    <a:pt x="486251" y="416789"/>
                  </a:lnTo>
                  <a:lnTo>
                    <a:pt x="489813" y="420066"/>
                  </a:lnTo>
                  <a:lnTo>
                    <a:pt x="493433" y="423344"/>
                  </a:lnTo>
                  <a:lnTo>
                    <a:pt x="498109" y="424982"/>
                  </a:lnTo>
                  <a:lnTo>
                    <a:pt x="503824" y="424982"/>
                  </a:lnTo>
                  <a:lnTo>
                    <a:pt x="534929" y="395747"/>
                  </a:lnTo>
                  <a:lnTo>
                    <a:pt x="540229" y="352600"/>
                  </a:lnTo>
                  <a:lnTo>
                    <a:pt x="540229" y="69453"/>
                  </a:lnTo>
                  <a:close/>
                </a:path>
                <a:path w="1930400" h="445769">
                  <a:moveTo>
                    <a:pt x="855525" y="152922"/>
                  </a:moveTo>
                  <a:lnTo>
                    <a:pt x="894226" y="150202"/>
                  </a:lnTo>
                  <a:lnTo>
                    <a:pt x="929678" y="132211"/>
                  </a:lnTo>
                  <a:lnTo>
                    <a:pt x="936478" y="112234"/>
                  </a:lnTo>
                  <a:lnTo>
                    <a:pt x="936478" y="103656"/>
                  </a:lnTo>
                  <a:lnTo>
                    <a:pt x="951442" y="103656"/>
                  </a:lnTo>
                  <a:lnTo>
                    <a:pt x="951442" y="220701"/>
                  </a:lnTo>
                  <a:lnTo>
                    <a:pt x="936478" y="220701"/>
                  </a:lnTo>
                  <a:lnTo>
                    <a:pt x="936478" y="212125"/>
                  </a:lnTo>
                  <a:lnTo>
                    <a:pt x="935259" y="204698"/>
                  </a:lnTo>
                  <a:lnTo>
                    <a:pt x="932821" y="198422"/>
                  </a:lnTo>
                  <a:lnTo>
                    <a:pt x="930382" y="192077"/>
                  </a:lnTo>
                  <a:lnTo>
                    <a:pt x="926087" y="186847"/>
                  </a:lnTo>
                  <a:lnTo>
                    <a:pt x="886747" y="171900"/>
                  </a:lnTo>
                  <a:lnTo>
                    <a:pt x="855525" y="170076"/>
                  </a:lnTo>
                  <a:lnTo>
                    <a:pt x="855525" y="266934"/>
                  </a:lnTo>
                  <a:lnTo>
                    <a:pt x="855525" y="276348"/>
                  </a:lnTo>
                  <a:lnTo>
                    <a:pt x="876271" y="309157"/>
                  </a:lnTo>
                  <a:lnTo>
                    <a:pt x="916960" y="315638"/>
                  </a:lnTo>
                  <a:lnTo>
                    <a:pt x="926649" y="315782"/>
                  </a:lnTo>
                  <a:lnTo>
                    <a:pt x="937568" y="315579"/>
                  </a:lnTo>
                  <a:lnTo>
                    <a:pt x="979733" y="308198"/>
                  </a:lnTo>
                  <a:lnTo>
                    <a:pt x="1008859" y="281264"/>
                  </a:lnTo>
                  <a:lnTo>
                    <a:pt x="1019632" y="249780"/>
                  </a:lnTo>
                  <a:lnTo>
                    <a:pt x="1035853" y="249780"/>
                  </a:lnTo>
                  <a:lnTo>
                    <a:pt x="1029471" y="334191"/>
                  </a:lnTo>
                  <a:lnTo>
                    <a:pt x="763371" y="334191"/>
                  </a:lnTo>
                  <a:lnTo>
                    <a:pt x="763371" y="317874"/>
                  </a:lnTo>
                  <a:lnTo>
                    <a:pt x="773410" y="317594"/>
                  </a:lnTo>
                  <a:lnTo>
                    <a:pt x="781497" y="316758"/>
                  </a:lnTo>
                  <a:lnTo>
                    <a:pt x="787641" y="315363"/>
                  </a:lnTo>
                  <a:lnTo>
                    <a:pt x="793775" y="313899"/>
                  </a:lnTo>
                  <a:lnTo>
                    <a:pt x="798547" y="311458"/>
                  </a:lnTo>
                  <a:lnTo>
                    <a:pt x="801966" y="308041"/>
                  </a:lnTo>
                  <a:lnTo>
                    <a:pt x="805386" y="304624"/>
                  </a:lnTo>
                  <a:lnTo>
                    <a:pt x="807653" y="299778"/>
                  </a:lnTo>
                  <a:lnTo>
                    <a:pt x="808767" y="293502"/>
                  </a:lnTo>
                  <a:lnTo>
                    <a:pt x="809948" y="287226"/>
                  </a:lnTo>
                  <a:lnTo>
                    <a:pt x="810548" y="279068"/>
                  </a:lnTo>
                  <a:lnTo>
                    <a:pt x="810548" y="269026"/>
                  </a:lnTo>
                  <a:lnTo>
                    <a:pt x="810548" y="69453"/>
                  </a:lnTo>
                  <a:lnTo>
                    <a:pt x="810548" y="59411"/>
                  </a:lnTo>
                  <a:lnTo>
                    <a:pt x="810025" y="51322"/>
                  </a:lnTo>
                  <a:lnTo>
                    <a:pt x="808977" y="45186"/>
                  </a:lnTo>
                  <a:lnTo>
                    <a:pt x="807996" y="39049"/>
                  </a:lnTo>
                  <a:lnTo>
                    <a:pt x="789936" y="23429"/>
                  </a:lnTo>
                  <a:lnTo>
                    <a:pt x="784221" y="22104"/>
                  </a:lnTo>
                  <a:lnTo>
                    <a:pt x="776792" y="21163"/>
                  </a:lnTo>
                  <a:lnTo>
                    <a:pt x="767657" y="20605"/>
                  </a:lnTo>
                  <a:lnTo>
                    <a:pt x="767657" y="4288"/>
                  </a:lnTo>
                  <a:lnTo>
                    <a:pt x="1015345" y="4288"/>
                  </a:lnTo>
                  <a:lnTo>
                    <a:pt x="1019222" y="79703"/>
                  </a:lnTo>
                  <a:lnTo>
                    <a:pt x="1004154" y="79703"/>
                  </a:lnTo>
                  <a:lnTo>
                    <a:pt x="1002693" y="71518"/>
                  </a:lnTo>
                  <a:lnTo>
                    <a:pt x="1000811" y="64118"/>
                  </a:lnTo>
                  <a:lnTo>
                    <a:pt x="974633" y="31313"/>
                  </a:lnTo>
                  <a:lnTo>
                    <a:pt x="927762" y="22861"/>
                  </a:lnTo>
                  <a:lnTo>
                    <a:pt x="917238" y="22698"/>
                  </a:lnTo>
                  <a:lnTo>
                    <a:pt x="862841" y="22698"/>
                  </a:lnTo>
                  <a:lnTo>
                    <a:pt x="857964" y="22698"/>
                  </a:lnTo>
                  <a:lnTo>
                    <a:pt x="855525" y="25138"/>
                  </a:lnTo>
                  <a:lnTo>
                    <a:pt x="855525" y="30019"/>
                  </a:lnTo>
                  <a:lnTo>
                    <a:pt x="855525" y="152922"/>
                  </a:lnTo>
                  <a:close/>
                </a:path>
                <a:path w="1930400" h="445769">
                  <a:moveTo>
                    <a:pt x="1447533" y="4288"/>
                  </a:moveTo>
                  <a:lnTo>
                    <a:pt x="1459563" y="4288"/>
                  </a:lnTo>
                  <a:lnTo>
                    <a:pt x="1463430" y="102819"/>
                  </a:lnTo>
                  <a:lnTo>
                    <a:pt x="1447533" y="102819"/>
                  </a:lnTo>
                  <a:lnTo>
                    <a:pt x="1441728" y="85005"/>
                  </a:lnTo>
                  <a:lnTo>
                    <a:pt x="1433729" y="69217"/>
                  </a:lnTo>
                  <a:lnTo>
                    <a:pt x="1396943" y="34340"/>
                  </a:lnTo>
                  <a:lnTo>
                    <a:pt x="1345968" y="22278"/>
                  </a:lnTo>
                  <a:lnTo>
                    <a:pt x="1333286" y="22926"/>
                  </a:lnTo>
                  <a:lnTo>
                    <a:pt x="1289422" y="38321"/>
                  </a:lnTo>
                  <a:lnTo>
                    <a:pt x="1257945" y="72296"/>
                  </a:lnTo>
                  <a:lnTo>
                    <a:pt x="1242945" y="109305"/>
                  </a:lnTo>
                  <a:lnTo>
                    <a:pt x="1235980" y="155158"/>
                  </a:lnTo>
                  <a:lnTo>
                    <a:pt x="1235516" y="172272"/>
                  </a:lnTo>
                  <a:lnTo>
                    <a:pt x="1237307" y="204750"/>
                  </a:lnTo>
                  <a:lnTo>
                    <a:pt x="1251637" y="257782"/>
                  </a:lnTo>
                  <a:lnTo>
                    <a:pt x="1280121" y="294535"/>
                  </a:lnTo>
                  <a:lnTo>
                    <a:pt x="1321698" y="313049"/>
                  </a:lnTo>
                  <a:lnTo>
                    <a:pt x="1347330" y="315363"/>
                  </a:lnTo>
                  <a:lnTo>
                    <a:pt x="1384954" y="309871"/>
                  </a:lnTo>
                  <a:lnTo>
                    <a:pt x="1415189" y="293397"/>
                  </a:lnTo>
                  <a:lnTo>
                    <a:pt x="1438036" y="265940"/>
                  </a:lnTo>
                  <a:lnTo>
                    <a:pt x="1453495" y="227500"/>
                  </a:lnTo>
                  <a:lnTo>
                    <a:pt x="1471069" y="227500"/>
                  </a:lnTo>
                  <a:lnTo>
                    <a:pt x="1471069" y="334191"/>
                  </a:lnTo>
                  <a:lnTo>
                    <a:pt x="1456115" y="334191"/>
                  </a:lnTo>
                  <a:lnTo>
                    <a:pt x="1446276" y="300301"/>
                  </a:lnTo>
                  <a:lnTo>
                    <a:pt x="1422605" y="317004"/>
                  </a:lnTo>
                  <a:lnTo>
                    <a:pt x="1396568" y="328935"/>
                  </a:lnTo>
                  <a:lnTo>
                    <a:pt x="1368165" y="336093"/>
                  </a:lnTo>
                  <a:lnTo>
                    <a:pt x="1337395" y="338479"/>
                  </a:lnTo>
                  <a:lnTo>
                    <a:pt x="1319632" y="337760"/>
                  </a:lnTo>
                  <a:lnTo>
                    <a:pt x="1271597" y="326974"/>
                  </a:lnTo>
                  <a:lnTo>
                    <a:pt x="1232434" y="304145"/>
                  </a:lnTo>
                  <a:lnTo>
                    <a:pt x="1203115" y="270621"/>
                  </a:lnTo>
                  <a:lnTo>
                    <a:pt x="1184443" y="226913"/>
                  </a:lnTo>
                  <a:lnTo>
                    <a:pt x="1178090" y="174783"/>
                  </a:lnTo>
                  <a:lnTo>
                    <a:pt x="1178834" y="155753"/>
                  </a:lnTo>
                  <a:lnTo>
                    <a:pt x="1190015" y="103761"/>
                  </a:lnTo>
                  <a:lnTo>
                    <a:pt x="1213473" y="60555"/>
                  </a:lnTo>
                  <a:lnTo>
                    <a:pt x="1247463" y="27927"/>
                  </a:lnTo>
                  <a:lnTo>
                    <a:pt x="1290981" y="7118"/>
                  </a:lnTo>
                  <a:lnTo>
                    <a:pt x="1342205" y="0"/>
                  </a:lnTo>
                  <a:lnTo>
                    <a:pt x="1354837" y="457"/>
                  </a:lnTo>
                  <a:lnTo>
                    <a:pt x="1402118" y="11498"/>
                  </a:lnTo>
                  <a:lnTo>
                    <a:pt x="1439799" y="30856"/>
                  </a:lnTo>
                  <a:lnTo>
                    <a:pt x="1447533" y="4288"/>
                  </a:lnTo>
                  <a:close/>
                </a:path>
                <a:path w="1930400" h="445769">
                  <a:moveTo>
                    <a:pt x="1929850" y="86084"/>
                  </a:moveTo>
                  <a:lnTo>
                    <a:pt x="1912381" y="86084"/>
                  </a:lnTo>
                  <a:lnTo>
                    <a:pt x="1911492" y="77258"/>
                  </a:lnTo>
                  <a:lnTo>
                    <a:pt x="1910183" y="69191"/>
                  </a:lnTo>
                  <a:lnTo>
                    <a:pt x="1892817" y="35876"/>
                  </a:lnTo>
                  <a:lnTo>
                    <a:pt x="1886959" y="31135"/>
                  </a:lnTo>
                  <a:lnTo>
                    <a:pt x="1847941" y="22887"/>
                  </a:lnTo>
                  <a:lnTo>
                    <a:pt x="1839058" y="22698"/>
                  </a:lnTo>
                  <a:lnTo>
                    <a:pt x="1831537" y="22743"/>
                  </a:lnTo>
                  <a:lnTo>
                    <a:pt x="1793138" y="28206"/>
                  </a:lnTo>
                  <a:lnTo>
                    <a:pt x="1790623" y="33401"/>
                  </a:lnTo>
                  <a:lnTo>
                    <a:pt x="1790623" y="35981"/>
                  </a:lnTo>
                  <a:lnTo>
                    <a:pt x="1790623" y="265260"/>
                  </a:lnTo>
                  <a:lnTo>
                    <a:pt x="1790623" y="274396"/>
                  </a:lnTo>
                  <a:lnTo>
                    <a:pt x="1791252" y="282240"/>
                  </a:lnTo>
                  <a:lnTo>
                    <a:pt x="1816989" y="314317"/>
                  </a:lnTo>
                  <a:lnTo>
                    <a:pt x="1845964" y="317874"/>
                  </a:lnTo>
                  <a:lnTo>
                    <a:pt x="1845964" y="334191"/>
                  </a:lnTo>
                  <a:lnTo>
                    <a:pt x="1683934" y="334191"/>
                  </a:lnTo>
                  <a:lnTo>
                    <a:pt x="1683934" y="317874"/>
                  </a:lnTo>
                  <a:lnTo>
                    <a:pt x="1692501" y="317494"/>
                  </a:lnTo>
                  <a:lnTo>
                    <a:pt x="1700202" y="316775"/>
                  </a:lnTo>
                  <a:lnTo>
                    <a:pt x="1729959" y="304903"/>
                  </a:lnTo>
                  <a:lnTo>
                    <a:pt x="1733864" y="300719"/>
                  </a:lnTo>
                  <a:lnTo>
                    <a:pt x="1736445" y="295350"/>
                  </a:lnTo>
                  <a:lnTo>
                    <a:pt x="1737702" y="288796"/>
                  </a:lnTo>
                  <a:lnTo>
                    <a:pt x="1739026" y="282240"/>
                  </a:lnTo>
                  <a:lnTo>
                    <a:pt x="1739693" y="274396"/>
                  </a:lnTo>
                  <a:lnTo>
                    <a:pt x="1739693" y="265260"/>
                  </a:lnTo>
                  <a:lnTo>
                    <a:pt x="1739693" y="35981"/>
                  </a:lnTo>
                  <a:lnTo>
                    <a:pt x="1739693" y="33401"/>
                  </a:lnTo>
                  <a:lnTo>
                    <a:pt x="1739169" y="31344"/>
                  </a:lnTo>
                  <a:lnTo>
                    <a:pt x="1738122" y="29810"/>
                  </a:lnTo>
                  <a:lnTo>
                    <a:pt x="1737140" y="28206"/>
                  </a:lnTo>
                  <a:lnTo>
                    <a:pt x="1719500" y="23429"/>
                  </a:lnTo>
                  <a:lnTo>
                    <a:pt x="1714061" y="22941"/>
                  </a:lnTo>
                  <a:lnTo>
                    <a:pt x="1706775" y="22698"/>
                  </a:lnTo>
                  <a:lnTo>
                    <a:pt x="1697640" y="22698"/>
                  </a:lnTo>
                  <a:lnTo>
                    <a:pt x="1653214" y="26567"/>
                  </a:lnTo>
                  <a:lnTo>
                    <a:pt x="1622021" y="57627"/>
                  </a:lnTo>
                  <a:lnTo>
                    <a:pt x="1618040" y="86084"/>
                  </a:lnTo>
                  <a:lnTo>
                    <a:pt x="1602143" y="86084"/>
                  </a:lnTo>
                  <a:lnTo>
                    <a:pt x="1602143" y="4288"/>
                  </a:lnTo>
                  <a:lnTo>
                    <a:pt x="1925564" y="4288"/>
                  </a:lnTo>
                  <a:lnTo>
                    <a:pt x="1929850" y="86084"/>
                  </a:lnTo>
                  <a:close/>
                </a:path>
              </a:pathLst>
            </a:custGeom>
            <a:ln w="16336">
              <a:solidFill>
                <a:srgbClr val="ECE6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6645859" y="8645042"/>
            <a:ext cx="1224915" cy="1224915"/>
            <a:chOff x="16645859" y="8645042"/>
            <a:chExt cx="1224915" cy="1224915"/>
          </a:xfrm>
        </p:grpSpPr>
        <p:sp>
          <p:nvSpPr>
            <p:cNvPr id="16" name="object 16"/>
            <p:cNvSpPr/>
            <p:nvPr/>
          </p:nvSpPr>
          <p:spPr>
            <a:xfrm>
              <a:off x="16756167" y="8754983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8959" y="1114425"/>
                  </a:moveTo>
                  <a:lnTo>
                    <a:pt x="555465" y="1114425"/>
                  </a:lnTo>
                  <a:lnTo>
                    <a:pt x="554018" y="1113072"/>
                  </a:lnTo>
                  <a:lnTo>
                    <a:pt x="548113" y="1032460"/>
                  </a:lnTo>
                  <a:lnTo>
                    <a:pt x="541967" y="962240"/>
                  </a:lnTo>
                  <a:lnTo>
                    <a:pt x="534994" y="900095"/>
                  </a:lnTo>
                  <a:lnTo>
                    <a:pt x="526731" y="845451"/>
                  </a:lnTo>
                  <a:lnTo>
                    <a:pt x="516712" y="797734"/>
                  </a:lnTo>
                  <a:lnTo>
                    <a:pt x="504473" y="756367"/>
                  </a:lnTo>
                  <a:lnTo>
                    <a:pt x="489551" y="720776"/>
                  </a:lnTo>
                  <a:lnTo>
                    <a:pt x="449799" y="664623"/>
                  </a:lnTo>
                  <a:lnTo>
                    <a:pt x="393646" y="624870"/>
                  </a:lnTo>
                  <a:lnTo>
                    <a:pt x="358055" y="609948"/>
                  </a:lnTo>
                  <a:lnTo>
                    <a:pt x="316688" y="597710"/>
                  </a:lnTo>
                  <a:lnTo>
                    <a:pt x="268970" y="587691"/>
                  </a:lnTo>
                  <a:lnTo>
                    <a:pt x="214327" y="579427"/>
                  </a:lnTo>
                  <a:lnTo>
                    <a:pt x="152182" y="572455"/>
                  </a:lnTo>
                  <a:lnTo>
                    <a:pt x="81962" y="566309"/>
                  </a:lnTo>
                  <a:lnTo>
                    <a:pt x="1352" y="560408"/>
                  </a:lnTo>
                  <a:lnTo>
                    <a:pt x="2" y="558962"/>
                  </a:lnTo>
                  <a:lnTo>
                    <a:pt x="0" y="555465"/>
                  </a:lnTo>
                  <a:lnTo>
                    <a:pt x="1352" y="554018"/>
                  </a:lnTo>
                  <a:lnTo>
                    <a:pt x="81964" y="548113"/>
                  </a:lnTo>
                  <a:lnTo>
                    <a:pt x="152184" y="541967"/>
                  </a:lnTo>
                  <a:lnTo>
                    <a:pt x="214328" y="534994"/>
                  </a:lnTo>
                  <a:lnTo>
                    <a:pt x="268972" y="526731"/>
                  </a:lnTo>
                  <a:lnTo>
                    <a:pt x="316690" y="516712"/>
                  </a:lnTo>
                  <a:lnTo>
                    <a:pt x="358057" y="504473"/>
                  </a:lnTo>
                  <a:lnTo>
                    <a:pt x="393648" y="489551"/>
                  </a:lnTo>
                  <a:lnTo>
                    <a:pt x="449802" y="449799"/>
                  </a:lnTo>
                  <a:lnTo>
                    <a:pt x="489552" y="393646"/>
                  </a:lnTo>
                  <a:lnTo>
                    <a:pt x="504474" y="358055"/>
                  </a:lnTo>
                  <a:lnTo>
                    <a:pt x="516712" y="316688"/>
                  </a:lnTo>
                  <a:lnTo>
                    <a:pt x="526731" y="268970"/>
                  </a:lnTo>
                  <a:lnTo>
                    <a:pt x="534995" y="214327"/>
                  </a:lnTo>
                  <a:lnTo>
                    <a:pt x="541968" y="152182"/>
                  </a:lnTo>
                  <a:lnTo>
                    <a:pt x="548114" y="81962"/>
                  </a:lnTo>
                  <a:lnTo>
                    <a:pt x="554018" y="1352"/>
                  </a:lnTo>
                  <a:lnTo>
                    <a:pt x="555465" y="0"/>
                  </a:lnTo>
                  <a:lnTo>
                    <a:pt x="558959" y="0"/>
                  </a:lnTo>
                  <a:lnTo>
                    <a:pt x="560408" y="1352"/>
                  </a:lnTo>
                  <a:lnTo>
                    <a:pt x="563976" y="50086"/>
                  </a:lnTo>
                  <a:lnTo>
                    <a:pt x="557210" y="50086"/>
                  </a:lnTo>
                  <a:lnTo>
                    <a:pt x="551617" y="119973"/>
                  </a:lnTo>
                  <a:lnTo>
                    <a:pt x="545478" y="182501"/>
                  </a:lnTo>
                  <a:lnTo>
                    <a:pt x="538404" y="238149"/>
                  </a:lnTo>
                  <a:lnTo>
                    <a:pt x="530005" y="287399"/>
                  </a:lnTo>
                  <a:lnTo>
                    <a:pt x="519891" y="330732"/>
                  </a:lnTo>
                  <a:lnTo>
                    <a:pt x="507673" y="368628"/>
                  </a:lnTo>
                  <a:lnTo>
                    <a:pt x="475367" y="430032"/>
                  </a:lnTo>
                  <a:lnTo>
                    <a:pt x="430030" y="475369"/>
                  </a:lnTo>
                  <a:lnTo>
                    <a:pt x="368625" y="507675"/>
                  </a:lnTo>
                  <a:lnTo>
                    <a:pt x="330730" y="519893"/>
                  </a:lnTo>
                  <a:lnTo>
                    <a:pt x="287397" y="530007"/>
                  </a:lnTo>
                  <a:lnTo>
                    <a:pt x="238147" y="538406"/>
                  </a:lnTo>
                  <a:lnTo>
                    <a:pt x="182499" y="545481"/>
                  </a:lnTo>
                  <a:lnTo>
                    <a:pt x="119971" y="551619"/>
                  </a:lnTo>
                  <a:lnTo>
                    <a:pt x="50084" y="557212"/>
                  </a:lnTo>
                  <a:lnTo>
                    <a:pt x="119971" y="562805"/>
                  </a:lnTo>
                  <a:lnTo>
                    <a:pt x="182499" y="568943"/>
                  </a:lnTo>
                  <a:lnTo>
                    <a:pt x="238147" y="576018"/>
                  </a:lnTo>
                  <a:lnTo>
                    <a:pt x="287397" y="584417"/>
                  </a:lnTo>
                  <a:lnTo>
                    <a:pt x="330730" y="594531"/>
                  </a:lnTo>
                  <a:lnTo>
                    <a:pt x="368625" y="606749"/>
                  </a:lnTo>
                  <a:lnTo>
                    <a:pt x="430030" y="639055"/>
                  </a:lnTo>
                  <a:lnTo>
                    <a:pt x="475367" y="684393"/>
                  </a:lnTo>
                  <a:lnTo>
                    <a:pt x="507673" y="745798"/>
                  </a:lnTo>
                  <a:lnTo>
                    <a:pt x="519891" y="783694"/>
                  </a:lnTo>
                  <a:lnTo>
                    <a:pt x="530005" y="827027"/>
                  </a:lnTo>
                  <a:lnTo>
                    <a:pt x="538404" y="876276"/>
                  </a:lnTo>
                  <a:lnTo>
                    <a:pt x="545478" y="931924"/>
                  </a:lnTo>
                  <a:lnTo>
                    <a:pt x="551617" y="994451"/>
                  </a:lnTo>
                  <a:lnTo>
                    <a:pt x="557210" y="1064338"/>
                  </a:lnTo>
                  <a:lnTo>
                    <a:pt x="563976" y="1064338"/>
                  </a:lnTo>
                  <a:lnTo>
                    <a:pt x="560408" y="1113072"/>
                  </a:lnTo>
                  <a:lnTo>
                    <a:pt x="558959" y="1114425"/>
                  </a:lnTo>
                  <a:close/>
                </a:path>
                <a:path w="1114425" h="1114425">
                  <a:moveTo>
                    <a:pt x="563976" y="1064338"/>
                  </a:moveTo>
                  <a:lnTo>
                    <a:pt x="557210" y="1064338"/>
                  </a:lnTo>
                  <a:lnTo>
                    <a:pt x="562803" y="994451"/>
                  </a:lnTo>
                  <a:lnTo>
                    <a:pt x="568941" y="931923"/>
                  </a:lnTo>
                  <a:lnTo>
                    <a:pt x="576016" y="876275"/>
                  </a:lnTo>
                  <a:lnTo>
                    <a:pt x="584415" y="827025"/>
                  </a:lnTo>
                  <a:lnTo>
                    <a:pt x="594529" y="783692"/>
                  </a:lnTo>
                  <a:lnTo>
                    <a:pt x="606747" y="745797"/>
                  </a:lnTo>
                  <a:lnTo>
                    <a:pt x="639053" y="684392"/>
                  </a:lnTo>
                  <a:lnTo>
                    <a:pt x="684391" y="639055"/>
                  </a:lnTo>
                  <a:lnTo>
                    <a:pt x="745796" y="606749"/>
                  </a:lnTo>
                  <a:lnTo>
                    <a:pt x="783692" y="594531"/>
                  </a:lnTo>
                  <a:lnTo>
                    <a:pt x="827024" y="584417"/>
                  </a:lnTo>
                  <a:lnTo>
                    <a:pt x="876274" y="576018"/>
                  </a:lnTo>
                  <a:lnTo>
                    <a:pt x="931922" y="568943"/>
                  </a:lnTo>
                  <a:lnTo>
                    <a:pt x="994449" y="562805"/>
                  </a:lnTo>
                  <a:lnTo>
                    <a:pt x="1064336" y="557212"/>
                  </a:lnTo>
                  <a:lnTo>
                    <a:pt x="994448" y="551619"/>
                  </a:lnTo>
                  <a:lnTo>
                    <a:pt x="931921" y="545481"/>
                  </a:lnTo>
                  <a:lnTo>
                    <a:pt x="876273" y="538406"/>
                  </a:lnTo>
                  <a:lnTo>
                    <a:pt x="827023" y="530007"/>
                  </a:lnTo>
                  <a:lnTo>
                    <a:pt x="783690" y="519893"/>
                  </a:lnTo>
                  <a:lnTo>
                    <a:pt x="745794" y="507675"/>
                  </a:lnTo>
                  <a:lnTo>
                    <a:pt x="684390" y="475369"/>
                  </a:lnTo>
                  <a:lnTo>
                    <a:pt x="639053" y="430031"/>
                  </a:lnTo>
                  <a:lnTo>
                    <a:pt x="606747" y="368627"/>
                  </a:lnTo>
                  <a:lnTo>
                    <a:pt x="594529" y="330731"/>
                  </a:lnTo>
                  <a:lnTo>
                    <a:pt x="584415" y="287398"/>
                  </a:lnTo>
                  <a:lnTo>
                    <a:pt x="576016" y="238149"/>
                  </a:lnTo>
                  <a:lnTo>
                    <a:pt x="568941" y="182501"/>
                  </a:lnTo>
                  <a:lnTo>
                    <a:pt x="562803" y="119973"/>
                  </a:lnTo>
                  <a:lnTo>
                    <a:pt x="557210" y="50086"/>
                  </a:lnTo>
                  <a:lnTo>
                    <a:pt x="563976" y="50086"/>
                  </a:lnTo>
                  <a:lnTo>
                    <a:pt x="566309" y="81964"/>
                  </a:lnTo>
                  <a:lnTo>
                    <a:pt x="572455" y="152184"/>
                  </a:lnTo>
                  <a:lnTo>
                    <a:pt x="579427" y="214328"/>
                  </a:lnTo>
                  <a:lnTo>
                    <a:pt x="587691" y="268972"/>
                  </a:lnTo>
                  <a:lnTo>
                    <a:pt x="597710" y="316690"/>
                  </a:lnTo>
                  <a:lnTo>
                    <a:pt x="609948" y="358057"/>
                  </a:lnTo>
                  <a:lnTo>
                    <a:pt x="624870" y="393648"/>
                  </a:lnTo>
                  <a:lnTo>
                    <a:pt x="664623" y="449802"/>
                  </a:lnTo>
                  <a:lnTo>
                    <a:pt x="720776" y="489552"/>
                  </a:lnTo>
                  <a:lnTo>
                    <a:pt x="756367" y="504474"/>
                  </a:lnTo>
                  <a:lnTo>
                    <a:pt x="797734" y="516712"/>
                  </a:lnTo>
                  <a:lnTo>
                    <a:pt x="845451" y="526731"/>
                  </a:lnTo>
                  <a:lnTo>
                    <a:pt x="900095" y="534995"/>
                  </a:lnTo>
                  <a:lnTo>
                    <a:pt x="962240" y="541968"/>
                  </a:lnTo>
                  <a:lnTo>
                    <a:pt x="1032460" y="548114"/>
                  </a:lnTo>
                  <a:lnTo>
                    <a:pt x="1113072" y="554018"/>
                  </a:lnTo>
                  <a:lnTo>
                    <a:pt x="1114422" y="555465"/>
                  </a:lnTo>
                  <a:lnTo>
                    <a:pt x="1114425" y="558962"/>
                  </a:lnTo>
                  <a:lnTo>
                    <a:pt x="1113072" y="560410"/>
                  </a:lnTo>
                  <a:lnTo>
                    <a:pt x="1032460" y="566312"/>
                  </a:lnTo>
                  <a:lnTo>
                    <a:pt x="962240" y="572457"/>
                  </a:lnTo>
                  <a:lnTo>
                    <a:pt x="900095" y="579430"/>
                  </a:lnTo>
                  <a:lnTo>
                    <a:pt x="845451" y="587693"/>
                  </a:lnTo>
                  <a:lnTo>
                    <a:pt x="797734" y="597712"/>
                  </a:lnTo>
                  <a:lnTo>
                    <a:pt x="756367" y="609951"/>
                  </a:lnTo>
                  <a:lnTo>
                    <a:pt x="720776" y="624873"/>
                  </a:lnTo>
                  <a:lnTo>
                    <a:pt x="664623" y="664625"/>
                  </a:lnTo>
                  <a:lnTo>
                    <a:pt x="624870" y="720778"/>
                  </a:lnTo>
                  <a:lnTo>
                    <a:pt x="609948" y="756369"/>
                  </a:lnTo>
                  <a:lnTo>
                    <a:pt x="597710" y="797736"/>
                  </a:lnTo>
                  <a:lnTo>
                    <a:pt x="587691" y="845454"/>
                  </a:lnTo>
                  <a:lnTo>
                    <a:pt x="579427" y="900097"/>
                  </a:lnTo>
                  <a:lnTo>
                    <a:pt x="572455" y="962242"/>
                  </a:lnTo>
                  <a:lnTo>
                    <a:pt x="566309" y="1032462"/>
                  </a:lnTo>
                  <a:lnTo>
                    <a:pt x="563976" y="106433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45859" y="8645042"/>
              <a:ext cx="1116965" cy="1116965"/>
            </a:xfrm>
            <a:custGeom>
              <a:avLst/>
              <a:gdLst/>
              <a:ahLst/>
              <a:cxnLst/>
              <a:rect l="l" t="t" r="r" b="b"/>
              <a:pathLst>
                <a:path w="1116965" h="1116965">
                  <a:moveTo>
                    <a:pt x="558254" y="1116508"/>
                  </a:moveTo>
                  <a:lnTo>
                    <a:pt x="549704" y="1047447"/>
                  </a:lnTo>
                  <a:lnTo>
                    <a:pt x="540955" y="984896"/>
                  </a:lnTo>
                  <a:lnTo>
                    <a:pt x="531636" y="928483"/>
                  </a:lnTo>
                  <a:lnTo>
                    <a:pt x="521376" y="877838"/>
                  </a:lnTo>
                  <a:lnTo>
                    <a:pt x="509805" y="832592"/>
                  </a:lnTo>
                  <a:lnTo>
                    <a:pt x="496553" y="792373"/>
                  </a:lnTo>
                  <a:lnTo>
                    <a:pt x="481250" y="756812"/>
                  </a:lnTo>
                  <a:lnTo>
                    <a:pt x="443011" y="698181"/>
                  </a:lnTo>
                  <a:lnTo>
                    <a:pt x="392124" y="653738"/>
                  </a:lnTo>
                  <a:lnTo>
                    <a:pt x="325627" y="620519"/>
                  </a:lnTo>
                  <a:lnTo>
                    <a:pt x="285600" y="607194"/>
                  </a:lnTo>
                  <a:lnTo>
                    <a:pt x="240560" y="595564"/>
                  </a:lnTo>
                  <a:lnTo>
                    <a:pt x="190137" y="585260"/>
                  </a:lnTo>
                  <a:lnTo>
                    <a:pt x="133961" y="575910"/>
                  </a:lnTo>
                  <a:lnTo>
                    <a:pt x="71661" y="567145"/>
                  </a:lnTo>
                  <a:lnTo>
                    <a:pt x="0" y="558254"/>
                  </a:lnTo>
                  <a:lnTo>
                    <a:pt x="69198" y="549686"/>
                  </a:lnTo>
                  <a:lnTo>
                    <a:pt x="131861" y="540917"/>
                  </a:lnTo>
                  <a:lnTo>
                    <a:pt x="188361" y="531575"/>
                  </a:lnTo>
                  <a:lnTo>
                    <a:pt x="239071" y="521285"/>
                  </a:lnTo>
                  <a:lnTo>
                    <a:pt x="284363" y="509677"/>
                  </a:lnTo>
                  <a:lnTo>
                    <a:pt x="324610" y="496377"/>
                  </a:lnTo>
                  <a:lnTo>
                    <a:pt x="360185" y="481012"/>
                  </a:lnTo>
                  <a:lnTo>
                    <a:pt x="418808" y="442600"/>
                  </a:lnTo>
                  <a:lnTo>
                    <a:pt x="463212" y="391460"/>
                  </a:lnTo>
                  <a:lnTo>
                    <a:pt x="496378" y="324610"/>
                  </a:lnTo>
                  <a:lnTo>
                    <a:pt x="509678" y="284363"/>
                  </a:lnTo>
                  <a:lnTo>
                    <a:pt x="521286" y="239071"/>
                  </a:lnTo>
                  <a:lnTo>
                    <a:pt x="531575" y="188361"/>
                  </a:lnTo>
                  <a:lnTo>
                    <a:pt x="540918" y="131861"/>
                  </a:lnTo>
                  <a:lnTo>
                    <a:pt x="549687" y="69198"/>
                  </a:lnTo>
                  <a:lnTo>
                    <a:pt x="558254" y="0"/>
                  </a:lnTo>
                  <a:lnTo>
                    <a:pt x="566821" y="69198"/>
                  </a:lnTo>
                  <a:lnTo>
                    <a:pt x="575589" y="131861"/>
                  </a:lnTo>
                  <a:lnTo>
                    <a:pt x="584932" y="188361"/>
                  </a:lnTo>
                  <a:lnTo>
                    <a:pt x="595221" y="239071"/>
                  </a:lnTo>
                  <a:lnTo>
                    <a:pt x="606830" y="284363"/>
                  </a:lnTo>
                  <a:lnTo>
                    <a:pt x="620130" y="324610"/>
                  </a:lnTo>
                  <a:lnTo>
                    <a:pt x="635494" y="360185"/>
                  </a:lnTo>
                  <a:lnTo>
                    <a:pt x="673906" y="418807"/>
                  </a:lnTo>
                  <a:lnTo>
                    <a:pt x="725047" y="463211"/>
                  </a:lnTo>
                  <a:lnTo>
                    <a:pt x="791897" y="496377"/>
                  </a:lnTo>
                  <a:lnTo>
                    <a:pt x="832144" y="509677"/>
                  </a:lnTo>
                  <a:lnTo>
                    <a:pt x="877436" y="521285"/>
                  </a:lnTo>
                  <a:lnTo>
                    <a:pt x="928146" y="531575"/>
                  </a:lnTo>
                  <a:lnTo>
                    <a:pt x="984647" y="540917"/>
                  </a:lnTo>
                  <a:lnTo>
                    <a:pt x="1047310" y="549686"/>
                  </a:lnTo>
                  <a:lnTo>
                    <a:pt x="1116508" y="558254"/>
                  </a:lnTo>
                  <a:lnTo>
                    <a:pt x="1047310" y="566821"/>
                  </a:lnTo>
                  <a:lnTo>
                    <a:pt x="984647" y="575589"/>
                  </a:lnTo>
                  <a:lnTo>
                    <a:pt x="928146" y="584932"/>
                  </a:lnTo>
                  <a:lnTo>
                    <a:pt x="877436" y="595221"/>
                  </a:lnTo>
                  <a:lnTo>
                    <a:pt x="832144" y="606830"/>
                  </a:lnTo>
                  <a:lnTo>
                    <a:pt x="791897" y="620130"/>
                  </a:lnTo>
                  <a:lnTo>
                    <a:pt x="756322" y="635494"/>
                  </a:lnTo>
                  <a:lnTo>
                    <a:pt x="697699" y="673906"/>
                  </a:lnTo>
                  <a:lnTo>
                    <a:pt x="653295" y="725047"/>
                  </a:lnTo>
                  <a:lnTo>
                    <a:pt x="620130" y="791897"/>
                  </a:lnTo>
                  <a:lnTo>
                    <a:pt x="606830" y="832144"/>
                  </a:lnTo>
                  <a:lnTo>
                    <a:pt x="595221" y="877436"/>
                  </a:lnTo>
                  <a:lnTo>
                    <a:pt x="584932" y="928146"/>
                  </a:lnTo>
                  <a:lnTo>
                    <a:pt x="575589" y="984647"/>
                  </a:lnTo>
                  <a:lnTo>
                    <a:pt x="566821" y="1047310"/>
                  </a:lnTo>
                  <a:lnTo>
                    <a:pt x="558254" y="1116508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B5F5FDA-1B97-2B69-B4E5-2661C82A100C}"/>
              </a:ext>
            </a:extLst>
          </p:cNvPr>
          <p:cNvSpPr txBox="1"/>
          <p:nvPr/>
        </p:nvSpPr>
        <p:spPr>
          <a:xfrm>
            <a:off x="11656238" y="8565796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ptos Display" panose="020B0004020202020204" pitchFamily="34" charset="0"/>
              </a:rPr>
              <a:t>Author: Viraj N. Bhutada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99276" cy="13961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1231" y="8237947"/>
            <a:ext cx="8726768" cy="20490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456248"/>
            <a:ext cx="10487009" cy="2381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8641" y="6784816"/>
            <a:ext cx="10001249" cy="20097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51" rIns="0" bIns="0" rtlCol="0">
            <a:spAutoFit/>
          </a:bodyPr>
          <a:lstStyle/>
          <a:p>
            <a:pPr marL="5742940" marR="5080" indent="-4599940">
              <a:lnSpc>
                <a:spcPct val="116399"/>
              </a:lnSpc>
              <a:spcBef>
                <a:spcPts val="100"/>
              </a:spcBef>
            </a:pPr>
            <a:r>
              <a:rPr sz="3650" u="none" spc="-315" dirty="0"/>
              <a:t>4.</a:t>
            </a:r>
            <a:r>
              <a:rPr sz="3650" u="none" spc="-204" dirty="0"/>
              <a:t> </a:t>
            </a:r>
            <a:r>
              <a:rPr sz="3650" u="none" spc="-295" dirty="0"/>
              <a:t>Identify</a:t>
            </a:r>
            <a:r>
              <a:rPr sz="3650" u="none" spc="-195" dirty="0"/>
              <a:t> </a:t>
            </a:r>
            <a:r>
              <a:rPr sz="3650" u="none" spc="-360" dirty="0"/>
              <a:t>the</a:t>
            </a:r>
            <a:r>
              <a:rPr sz="3650" u="none" spc="-190" dirty="0"/>
              <a:t> </a:t>
            </a:r>
            <a:r>
              <a:rPr sz="3650" u="none" spc="-315" dirty="0"/>
              <a:t>city</a:t>
            </a:r>
            <a:r>
              <a:rPr sz="3650" u="none" spc="-195" dirty="0"/>
              <a:t> </a:t>
            </a:r>
            <a:r>
              <a:rPr sz="3650" u="none" spc="-375" dirty="0"/>
              <a:t>with</a:t>
            </a:r>
            <a:r>
              <a:rPr sz="3650" u="none" spc="-195" dirty="0"/>
              <a:t> </a:t>
            </a:r>
            <a:r>
              <a:rPr sz="3650" u="none" spc="-360" dirty="0"/>
              <a:t>the</a:t>
            </a:r>
            <a:r>
              <a:rPr sz="3650" u="none" spc="-195" dirty="0"/>
              <a:t> </a:t>
            </a:r>
            <a:r>
              <a:rPr sz="3650" u="none" spc="-280" dirty="0"/>
              <a:t>highest</a:t>
            </a:r>
            <a:r>
              <a:rPr sz="3650" u="none" spc="-195" dirty="0"/>
              <a:t> </a:t>
            </a:r>
            <a:r>
              <a:rPr sz="3650" u="none" spc="-290" dirty="0"/>
              <a:t>sum</a:t>
            </a:r>
            <a:r>
              <a:rPr sz="3650" u="none" spc="-190" dirty="0"/>
              <a:t> </a:t>
            </a:r>
            <a:r>
              <a:rPr sz="3650" u="none" spc="-225" dirty="0"/>
              <a:t>of</a:t>
            </a:r>
            <a:r>
              <a:rPr sz="3650" u="none" spc="-195" dirty="0"/>
              <a:t> </a:t>
            </a:r>
            <a:r>
              <a:rPr sz="3650" u="none" spc="-275" dirty="0"/>
              <a:t>invoice</a:t>
            </a:r>
            <a:r>
              <a:rPr sz="3650" u="none" spc="-195" dirty="0"/>
              <a:t> </a:t>
            </a:r>
            <a:r>
              <a:rPr sz="3650" u="none" spc="-305" dirty="0"/>
              <a:t>totals,</a:t>
            </a:r>
            <a:r>
              <a:rPr sz="3650" u="none" spc="-195" dirty="0"/>
              <a:t> </a:t>
            </a:r>
            <a:r>
              <a:rPr sz="3650" u="none" spc="-310" dirty="0"/>
              <a:t>as</a:t>
            </a:r>
            <a:r>
              <a:rPr sz="3650" u="none" spc="-195" dirty="0"/>
              <a:t> </a:t>
            </a:r>
            <a:r>
              <a:rPr sz="3650" u="none" spc="-525" dirty="0"/>
              <a:t>we</a:t>
            </a:r>
            <a:r>
              <a:rPr sz="3650" u="none" spc="-195" dirty="0"/>
              <a:t> </a:t>
            </a:r>
            <a:r>
              <a:rPr sz="3650" u="none" spc="-270" dirty="0"/>
              <a:t>plan</a:t>
            </a:r>
            <a:r>
              <a:rPr sz="3650" u="none" spc="-190" dirty="0"/>
              <a:t> </a:t>
            </a:r>
            <a:r>
              <a:rPr sz="3650" u="none" spc="-465" dirty="0"/>
              <a:t>a </a:t>
            </a:r>
            <a:r>
              <a:rPr sz="3650" u="none" spc="-280" dirty="0"/>
              <a:t>promotional</a:t>
            </a:r>
            <a:r>
              <a:rPr sz="3650" u="none" spc="-185" dirty="0"/>
              <a:t> </a:t>
            </a:r>
            <a:r>
              <a:rPr sz="3650" u="none" spc="-295" dirty="0"/>
              <a:t>Music</a:t>
            </a:r>
            <a:r>
              <a:rPr sz="3650" u="none" spc="-190" dirty="0"/>
              <a:t> </a:t>
            </a:r>
            <a:r>
              <a:rPr sz="3650" u="none" spc="-295" dirty="0"/>
              <a:t>Festival.</a:t>
            </a:r>
            <a:endParaRPr sz="36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39396" cy="1191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2636" y="0"/>
            <a:ext cx="5865363" cy="1046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9417" y="9176727"/>
            <a:ext cx="4728582" cy="1110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336562"/>
            <a:ext cx="5327793" cy="9504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9868" y="2924711"/>
            <a:ext cx="12887339" cy="2390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231" y="6250472"/>
            <a:ext cx="14401799" cy="143825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561" rIns="0" bIns="0" rtlCol="0">
            <a:spAutoFit/>
          </a:bodyPr>
          <a:lstStyle/>
          <a:p>
            <a:pPr marL="2270125">
              <a:lnSpc>
                <a:spcPct val="100000"/>
              </a:lnSpc>
              <a:spcBef>
                <a:spcPts val="125"/>
              </a:spcBef>
            </a:pPr>
            <a:r>
              <a:rPr sz="4050" u="none" spc="-350" dirty="0"/>
              <a:t>5.</a:t>
            </a:r>
            <a:r>
              <a:rPr sz="4050" u="none" spc="-220" dirty="0"/>
              <a:t> </a:t>
            </a:r>
            <a:r>
              <a:rPr sz="4050" u="none" spc="-229" dirty="0"/>
              <a:t>Find</a:t>
            </a:r>
            <a:r>
              <a:rPr sz="4050" u="none" spc="-204" dirty="0"/>
              <a:t> </a:t>
            </a:r>
            <a:r>
              <a:rPr sz="4050" u="none" spc="-380" dirty="0"/>
              <a:t>the</a:t>
            </a:r>
            <a:r>
              <a:rPr sz="4050" u="none" spc="-210" dirty="0"/>
              <a:t> </a:t>
            </a:r>
            <a:r>
              <a:rPr sz="4050" u="none" spc="-340" dirty="0"/>
              <a:t>customer</a:t>
            </a:r>
            <a:r>
              <a:rPr sz="4050" u="none" spc="-204" dirty="0"/>
              <a:t> </a:t>
            </a:r>
            <a:r>
              <a:rPr sz="4050" u="none" spc="-380" dirty="0"/>
              <a:t>who</a:t>
            </a:r>
            <a:r>
              <a:rPr sz="4050" u="none" spc="-210" dirty="0"/>
              <a:t> </a:t>
            </a:r>
            <a:r>
              <a:rPr sz="4050" u="none" spc="-305" dirty="0"/>
              <a:t>has</a:t>
            </a:r>
            <a:r>
              <a:rPr sz="4050" u="none" spc="-210" dirty="0"/>
              <a:t> </a:t>
            </a:r>
            <a:r>
              <a:rPr sz="4050" u="none" spc="-320" dirty="0"/>
              <a:t>spent</a:t>
            </a:r>
            <a:r>
              <a:rPr sz="4050" u="none" spc="-204" dirty="0"/>
              <a:t> </a:t>
            </a:r>
            <a:r>
              <a:rPr sz="4050" u="none" spc="-380" dirty="0"/>
              <a:t>the</a:t>
            </a:r>
            <a:r>
              <a:rPr sz="4050" u="none" spc="-210" dirty="0"/>
              <a:t> </a:t>
            </a:r>
            <a:r>
              <a:rPr sz="4050" u="none" spc="-340" dirty="0"/>
              <a:t>most</a:t>
            </a:r>
            <a:r>
              <a:rPr sz="4050" u="none" spc="-204" dirty="0"/>
              <a:t> </a:t>
            </a:r>
            <a:r>
              <a:rPr sz="4050" u="none" spc="-315" dirty="0"/>
              <a:t>money.</a:t>
            </a:r>
            <a:endParaRPr sz="40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875" y="2996241"/>
            <a:ext cx="13039739" cy="14477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69423" y="5516849"/>
            <a:ext cx="13418819" cy="4770755"/>
            <a:chOff x="4869423" y="5516849"/>
            <a:chExt cx="13418819" cy="47707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9423" y="5516849"/>
              <a:ext cx="9229709" cy="2857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231" y="8237947"/>
              <a:ext cx="8726768" cy="2049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6055" rIns="0" bIns="0" rtlCol="0">
            <a:spAutoFit/>
          </a:bodyPr>
          <a:lstStyle/>
          <a:p>
            <a:pPr marL="2192655">
              <a:lnSpc>
                <a:spcPct val="100000"/>
              </a:lnSpc>
              <a:spcBef>
                <a:spcPts val="125"/>
              </a:spcBef>
            </a:pPr>
            <a:r>
              <a:rPr sz="4750" u="none" spc="-409" dirty="0"/>
              <a:t>6.</a:t>
            </a:r>
            <a:r>
              <a:rPr sz="4750" u="none" spc="-250" dirty="0"/>
              <a:t> </a:t>
            </a:r>
            <a:r>
              <a:rPr sz="4750" u="none" spc="-420" dirty="0"/>
              <a:t>Determine</a:t>
            </a:r>
            <a:r>
              <a:rPr sz="4750" u="none" spc="-250" dirty="0"/>
              <a:t> </a:t>
            </a:r>
            <a:r>
              <a:rPr sz="4750" u="none" spc="-445" dirty="0"/>
              <a:t>the</a:t>
            </a:r>
            <a:r>
              <a:rPr sz="4750" u="none" spc="-250" dirty="0"/>
              <a:t> </a:t>
            </a:r>
            <a:r>
              <a:rPr sz="4750" u="none" spc="-425" dirty="0"/>
              <a:t>average</a:t>
            </a:r>
            <a:r>
              <a:rPr sz="4750" u="none" spc="-250" dirty="0"/>
              <a:t> </a:t>
            </a:r>
            <a:r>
              <a:rPr sz="4750" u="none" spc="-430" dirty="0"/>
              <a:t>total</a:t>
            </a:r>
            <a:r>
              <a:rPr sz="4750" u="none" spc="-250" dirty="0"/>
              <a:t> </a:t>
            </a:r>
            <a:r>
              <a:rPr sz="4750" u="none" spc="-275" dirty="0"/>
              <a:t>for</a:t>
            </a:r>
            <a:r>
              <a:rPr sz="4750" u="none" spc="-250" dirty="0"/>
              <a:t> </a:t>
            </a:r>
            <a:r>
              <a:rPr sz="4750" u="none" spc="-365" dirty="0"/>
              <a:t>all</a:t>
            </a:r>
            <a:r>
              <a:rPr sz="4750" u="none" spc="-250" dirty="0"/>
              <a:t> </a:t>
            </a:r>
            <a:r>
              <a:rPr sz="4750" u="none" spc="-340" dirty="0"/>
              <a:t>invoices.</a:t>
            </a:r>
            <a:endParaRPr sz="475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784" rIns="0" bIns="0" rtlCol="0">
            <a:spAutoFit/>
          </a:bodyPr>
          <a:lstStyle/>
          <a:p>
            <a:pPr marL="7474584" marR="5080" indent="-6400800">
              <a:lnSpc>
                <a:spcPct val="117100"/>
              </a:lnSpc>
              <a:spcBef>
                <a:spcPts val="95"/>
              </a:spcBef>
            </a:pPr>
            <a:r>
              <a:rPr sz="4750" u="none" spc="-409" dirty="0"/>
              <a:t>7.</a:t>
            </a:r>
            <a:r>
              <a:rPr sz="4750" u="none" spc="-260" dirty="0"/>
              <a:t> </a:t>
            </a:r>
            <a:r>
              <a:rPr sz="4750" u="none" spc="-325" dirty="0"/>
              <a:t>Which</a:t>
            </a:r>
            <a:r>
              <a:rPr sz="4750" u="none" spc="-245" dirty="0"/>
              <a:t> </a:t>
            </a:r>
            <a:r>
              <a:rPr sz="4750" u="none" spc="-380" dirty="0"/>
              <a:t>genre</a:t>
            </a:r>
            <a:r>
              <a:rPr sz="4750" u="none" spc="-250" dirty="0"/>
              <a:t> </a:t>
            </a:r>
            <a:r>
              <a:rPr sz="4750" u="none" spc="-355" dirty="0"/>
              <a:t>has</a:t>
            </a:r>
            <a:r>
              <a:rPr sz="4750" u="none" spc="-245" dirty="0"/>
              <a:t> </a:t>
            </a:r>
            <a:r>
              <a:rPr sz="4750" u="none" spc="-445" dirty="0"/>
              <a:t>the</a:t>
            </a:r>
            <a:r>
              <a:rPr sz="4750" u="none" spc="-250" dirty="0"/>
              <a:t> </a:t>
            </a:r>
            <a:r>
              <a:rPr sz="4750" u="none" spc="-345" dirty="0"/>
              <a:t>highest</a:t>
            </a:r>
            <a:r>
              <a:rPr sz="4750" u="none" spc="-245" dirty="0"/>
              <a:t> </a:t>
            </a:r>
            <a:r>
              <a:rPr sz="4750" u="none" spc="-355" dirty="0"/>
              <a:t>number</a:t>
            </a:r>
            <a:r>
              <a:rPr sz="4750" u="none" spc="-250" dirty="0"/>
              <a:t> </a:t>
            </a:r>
            <a:r>
              <a:rPr sz="4750" u="none" spc="-270" dirty="0"/>
              <a:t>of</a:t>
            </a:r>
            <a:r>
              <a:rPr sz="4750" u="none" spc="-245" dirty="0"/>
              <a:t> </a:t>
            </a:r>
            <a:r>
              <a:rPr sz="4750" u="none" spc="-455" dirty="0"/>
              <a:t>tracks</a:t>
            </a:r>
            <a:r>
              <a:rPr sz="4750" u="none" spc="-250" dirty="0"/>
              <a:t> </a:t>
            </a:r>
            <a:r>
              <a:rPr sz="4750" u="none" spc="-265" dirty="0"/>
              <a:t>in</a:t>
            </a:r>
            <a:r>
              <a:rPr sz="4750" u="none" spc="-245" dirty="0"/>
              <a:t> </a:t>
            </a:r>
            <a:r>
              <a:rPr sz="4750" u="none" spc="-470" dirty="0"/>
              <a:t>the </a:t>
            </a:r>
            <a:r>
              <a:rPr sz="4750" u="none" spc="-400" dirty="0"/>
              <a:t>database?</a:t>
            </a:r>
            <a:endParaRPr sz="47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863" y="3413805"/>
            <a:ext cx="8172449" cy="22002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94318" y="6079296"/>
            <a:ext cx="12294235" cy="4208145"/>
            <a:chOff x="5994318" y="6079296"/>
            <a:chExt cx="12294235" cy="42081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231" y="8237947"/>
              <a:ext cx="8726768" cy="20490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4318" y="6079296"/>
              <a:ext cx="9820289" cy="2276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1231" y="8237947"/>
            <a:ext cx="8726768" cy="204905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76028" y="4528413"/>
            <a:ext cx="11576050" cy="123825"/>
          </a:xfrm>
          <a:custGeom>
            <a:avLst/>
            <a:gdLst/>
            <a:ahLst/>
            <a:cxnLst/>
            <a:rect l="l" t="t" r="r" b="b"/>
            <a:pathLst>
              <a:path w="11576050" h="123825">
                <a:moveTo>
                  <a:pt x="11576018" y="123825"/>
                </a:moveTo>
                <a:lnTo>
                  <a:pt x="0" y="123825"/>
                </a:lnTo>
                <a:lnTo>
                  <a:pt x="0" y="0"/>
                </a:lnTo>
                <a:lnTo>
                  <a:pt x="11576018" y="0"/>
                </a:lnTo>
                <a:lnTo>
                  <a:pt x="11576018" y="123825"/>
                </a:lnTo>
                <a:close/>
              </a:path>
            </a:pathLst>
          </a:custGeom>
          <a:solidFill>
            <a:srgbClr val="6EF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5391" rIns="0" bIns="0" rtlCol="0">
            <a:spAutoFit/>
          </a:bodyPr>
          <a:lstStyle/>
          <a:p>
            <a:pPr marL="3406775">
              <a:lnSpc>
                <a:spcPct val="100000"/>
              </a:lnSpc>
              <a:spcBef>
                <a:spcPts val="100"/>
              </a:spcBef>
            </a:pPr>
            <a:r>
              <a:rPr sz="10400" u="none" spc="-2130" dirty="0">
                <a:solidFill>
                  <a:srgbClr val="6EF773"/>
                </a:solidFill>
                <a:latin typeface="Trebuchet MS"/>
                <a:cs typeface="Trebuchet MS"/>
              </a:rPr>
              <a:t>QUESTION</a:t>
            </a:r>
            <a:r>
              <a:rPr sz="10400" u="none" spc="-1520" dirty="0">
                <a:solidFill>
                  <a:srgbClr val="6EF773"/>
                </a:solidFill>
                <a:latin typeface="Trebuchet MS"/>
                <a:cs typeface="Trebuchet MS"/>
              </a:rPr>
              <a:t> </a:t>
            </a:r>
            <a:r>
              <a:rPr sz="10400" u="none" spc="-1770" dirty="0">
                <a:solidFill>
                  <a:srgbClr val="6EF773"/>
                </a:solidFill>
                <a:latin typeface="Trebuchet MS"/>
                <a:cs typeface="Trebuchet MS"/>
              </a:rPr>
              <a:t>SET</a:t>
            </a:r>
            <a:r>
              <a:rPr sz="10400" u="none" spc="-1520" dirty="0">
                <a:solidFill>
                  <a:srgbClr val="6EF773"/>
                </a:solidFill>
                <a:latin typeface="Trebuchet MS"/>
                <a:cs typeface="Trebuchet MS"/>
              </a:rPr>
              <a:t> </a:t>
            </a:r>
            <a:r>
              <a:rPr sz="10400" u="none" spc="-1365" dirty="0">
                <a:solidFill>
                  <a:srgbClr val="6EF773"/>
                </a:solidFill>
                <a:latin typeface="Trebuchet MS"/>
                <a:cs typeface="Trebuchet MS"/>
              </a:rPr>
              <a:t>2</a:t>
            </a:r>
            <a:r>
              <a:rPr sz="10400" u="none" spc="-1520" dirty="0">
                <a:solidFill>
                  <a:srgbClr val="6EF773"/>
                </a:solidFill>
                <a:latin typeface="Trebuchet MS"/>
                <a:cs typeface="Trebuchet MS"/>
              </a:rPr>
              <a:t> </a:t>
            </a:r>
            <a:r>
              <a:rPr sz="10400" u="none" spc="1335" dirty="0">
                <a:solidFill>
                  <a:srgbClr val="6EF773"/>
                </a:solidFill>
                <a:latin typeface="Trebuchet MS"/>
                <a:cs typeface="Trebuchet MS"/>
              </a:rPr>
              <a:t>–</a:t>
            </a:r>
            <a:r>
              <a:rPr sz="10400" u="none" spc="-1520" dirty="0">
                <a:solidFill>
                  <a:srgbClr val="6EF773"/>
                </a:solidFill>
                <a:latin typeface="Trebuchet MS"/>
                <a:cs typeface="Trebuchet MS"/>
              </a:rPr>
              <a:t> </a:t>
            </a:r>
            <a:r>
              <a:rPr sz="10400" u="none" spc="-2095" dirty="0">
                <a:solidFill>
                  <a:srgbClr val="6EF773"/>
                </a:solidFill>
                <a:latin typeface="Trebuchet MS"/>
                <a:cs typeface="Trebuchet MS"/>
              </a:rPr>
              <a:t>MODERATE</a:t>
            </a:r>
            <a:endParaRPr sz="10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55018" y="3734684"/>
            <a:ext cx="16133444" cy="6552565"/>
            <a:chOff x="2155018" y="3734684"/>
            <a:chExt cx="16133444" cy="65525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1231" y="8237947"/>
              <a:ext cx="8726768" cy="20490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18" y="3734684"/>
              <a:ext cx="13192139" cy="50387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1364" y="1544405"/>
            <a:ext cx="12554585" cy="1282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60450" marR="5080" indent="-1048385">
              <a:lnSpc>
                <a:spcPct val="116199"/>
              </a:lnSpc>
              <a:spcBef>
                <a:spcPts val="90"/>
              </a:spcBef>
            </a:pPr>
            <a:r>
              <a:rPr sz="3550" u="none" spc="-295" dirty="0"/>
              <a:t>1.</a:t>
            </a:r>
            <a:r>
              <a:rPr sz="3550" u="none" spc="-175" dirty="0"/>
              <a:t> </a:t>
            </a:r>
            <a:r>
              <a:rPr sz="3550" u="none" spc="-290" dirty="0"/>
              <a:t>Retrieve</a:t>
            </a:r>
            <a:r>
              <a:rPr sz="3550" u="none" spc="-175" dirty="0"/>
              <a:t> </a:t>
            </a:r>
            <a:r>
              <a:rPr sz="3550" u="none" spc="-325" dirty="0"/>
              <a:t>the</a:t>
            </a:r>
            <a:r>
              <a:rPr sz="3550" u="none" spc="-180" dirty="0"/>
              <a:t> </a:t>
            </a:r>
            <a:r>
              <a:rPr sz="3550" u="none" spc="-300" dirty="0"/>
              <a:t>email,</a:t>
            </a:r>
            <a:r>
              <a:rPr sz="3550" u="none" spc="-175" dirty="0"/>
              <a:t> </a:t>
            </a:r>
            <a:r>
              <a:rPr sz="3550" u="none" spc="-245" dirty="0"/>
              <a:t>first</a:t>
            </a:r>
            <a:r>
              <a:rPr sz="3550" u="none" spc="-175" dirty="0"/>
              <a:t> </a:t>
            </a:r>
            <a:r>
              <a:rPr sz="3550" u="none" spc="-315" dirty="0"/>
              <a:t>name,</a:t>
            </a:r>
            <a:r>
              <a:rPr sz="3550" u="none" spc="-175" dirty="0"/>
              <a:t> </a:t>
            </a:r>
            <a:r>
              <a:rPr sz="3550" u="none" spc="-260" dirty="0"/>
              <a:t>and</a:t>
            </a:r>
            <a:r>
              <a:rPr sz="3550" u="none" spc="-185" dirty="0"/>
              <a:t> </a:t>
            </a:r>
            <a:r>
              <a:rPr sz="3550" u="none" spc="-295" dirty="0"/>
              <a:t>last</a:t>
            </a:r>
            <a:r>
              <a:rPr sz="3550" u="none" spc="-175" dirty="0"/>
              <a:t> </a:t>
            </a:r>
            <a:r>
              <a:rPr sz="3550" u="none" spc="-340" dirty="0"/>
              <a:t>name</a:t>
            </a:r>
            <a:r>
              <a:rPr sz="3550" u="none" spc="-175" dirty="0"/>
              <a:t> </a:t>
            </a:r>
            <a:r>
              <a:rPr sz="3550" u="none" spc="-210" dirty="0"/>
              <a:t>of</a:t>
            </a:r>
            <a:r>
              <a:rPr sz="3550" u="none" spc="-175" dirty="0"/>
              <a:t> </a:t>
            </a:r>
            <a:r>
              <a:rPr sz="3550" u="none" spc="-265" dirty="0"/>
              <a:t>all</a:t>
            </a:r>
            <a:r>
              <a:rPr sz="3550" u="none" spc="-180" dirty="0"/>
              <a:t> </a:t>
            </a:r>
            <a:r>
              <a:rPr sz="3550" u="none" spc="-310" dirty="0"/>
              <a:t>Rock </a:t>
            </a:r>
            <a:r>
              <a:rPr sz="3550" u="none" spc="-270" dirty="0"/>
              <a:t>Music</a:t>
            </a:r>
            <a:r>
              <a:rPr sz="3550" u="none" spc="-165" dirty="0"/>
              <a:t> </a:t>
            </a:r>
            <a:r>
              <a:rPr sz="3550" u="none" spc="-254" dirty="0"/>
              <a:t>listeners,</a:t>
            </a:r>
            <a:r>
              <a:rPr sz="3550" u="none" spc="-160" dirty="0"/>
              <a:t> </a:t>
            </a:r>
            <a:r>
              <a:rPr sz="3550" u="none" spc="-254" dirty="0"/>
              <a:t>ordered</a:t>
            </a:r>
            <a:r>
              <a:rPr sz="3550" u="none" spc="-170" dirty="0"/>
              <a:t> </a:t>
            </a:r>
            <a:r>
              <a:rPr sz="3550" u="none" spc="-280" dirty="0"/>
              <a:t>alphabetically</a:t>
            </a:r>
            <a:r>
              <a:rPr sz="3550" u="none" spc="-160" dirty="0"/>
              <a:t> </a:t>
            </a:r>
            <a:r>
              <a:rPr sz="3550" u="none" spc="-190" dirty="0"/>
              <a:t>by</a:t>
            </a:r>
            <a:r>
              <a:rPr sz="3550" u="none" spc="-165" dirty="0"/>
              <a:t> </a:t>
            </a:r>
            <a:r>
              <a:rPr sz="3550" u="none" spc="-310" dirty="0"/>
              <a:t>email.</a:t>
            </a:r>
            <a:endParaRPr sz="35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902421" y="141100"/>
            <a:ext cx="12385675" cy="10146030"/>
            <a:chOff x="5902421" y="141100"/>
            <a:chExt cx="12385675" cy="101460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1231" y="8237947"/>
              <a:ext cx="8726768" cy="20490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2421" y="141100"/>
              <a:ext cx="11887199" cy="100012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7707" rIns="0" bIns="0" rtlCol="0">
            <a:spAutoFit/>
          </a:bodyPr>
          <a:lstStyle/>
          <a:p>
            <a:pPr marL="1929764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3914" y="3945011"/>
            <a:ext cx="16151225" cy="4563110"/>
            <a:chOff x="93914" y="3945011"/>
            <a:chExt cx="16151225" cy="45631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19" y="4061215"/>
              <a:ext cx="15918636" cy="43347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914" y="4049786"/>
              <a:ext cx="209550" cy="4353560"/>
            </a:xfrm>
            <a:custGeom>
              <a:avLst/>
              <a:gdLst/>
              <a:ahLst/>
              <a:cxnLst/>
              <a:rect l="l" t="t" r="r" b="b"/>
              <a:pathLst>
                <a:path w="209550" h="4353559">
                  <a:moveTo>
                    <a:pt x="0" y="0"/>
                  </a:moveTo>
                  <a:lnTo>
                    <a:pt x="209550" y="0"/>
                  </a:lnTo>
                  <a:lnTo>
                    <a:pt x="209550" y="4352940"/>
                  </a:lnTo>
                  <a:lnTo>
                    <a:pt x="0" y="4352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689" y="4049786"/>
              <a:ext cx="15941675" cy="4353560"/>
            </a:xfrm>
            <a:custGeom>
              <a:avLst/>
              <a:gdLst/>
              <a:ahLst/>
              <a:cxnLst/>
              <a:rect l="l" t="t" r="r" b="b"/>
              <a:pathLst>
                <a:path w="15941675" h="4353559">
                  <a:moveTo>
                    <a:pt x="15941421" y="4352940"/>
                  </a:moveTo>
                  <a:lnTo>
                    <a:pt x="15941421" y="0"/>
                  </a:lnTo>
                  <a:lnTo>
                    <a:pt x="0" y="0"/>
                  </a:lnTo>
                </a:path>
              </a:pathLst>
            </a:custGeom>
            <a:ln w="209550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10501" y="1492018"/>
            <a:ext cx="12109450" cy="1568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7390" marR="5080" indent="-695325">
              <a:lnSpc>
                <a:spcPct val="116399"/>
              </a:lnSpc>
              <a:spcBef>
                <a:spcPts val="90"/>
              </a:spcBef>
            </a:pPr>
            <a:r>
              <a:rPr sz="4350" u="none" spc="-375" dirty="0"/>
              <a:t>2.</a:t>
            </a:r>
            <a:r>
              <a:rPr sz="4350" u="none" spc="-235" dirty="0"/>
              <a:t> </a:t>
            </a:r>
            <a:r>
              <a:rPr sz="4350" u="none" spc="-335" dirty="0"/>
              <a:t>Identify</a:t>
            </a:r>
            <a:r>
              <a:rPr sz="4350" u="none" spc="-225" dirty="0"/>
              <a:t> </a:t>
            </a:r>
            <a:r>
              <a:rPr sz="4350" u="none" spc="-409" dirty="0"/>
              <a:t>the</a:t>
            </a:r>
            <a:r>
              <a:rPr sz="4350" u="none" spc="-225" dirty="0"/>
              <a:t> </a:t>
            </a:r>
            <a:r>
              <a:rPr sz="4350" u="none" spc="-320" dirty="0"/>
              <a:t>top</a:t>
            </a:r>
            <a:r>
              <a:rPr sz="4350" u="none" spc="-225" dirty="0"/>
              <a:t> </a:t>
            </a:r>
            <a:r>
              <a:rPr sz="4350" u="none" spc="-500" dirty="0"/>
              <a:t>10</a:t>
            </a:r>
            <a:r>
              <a:rPr sz="4350" u="none" spc="-225" dirty="0"/>
              <a:t> </a:t>
            </a:r>
            <a:r>
              <a:rPr sz="4350" u="none" spc="-370" dirty="0"/>
              <a:t>rock</a:t>
            </a:r>
            <a:r>
              <a:rPr sz="4350" u="none" spc="-225" dirty="0"/>
              <a:t> </a:t>
            </a:r>
            <a:r>
              <a:rPr sz="4350" u="none" spc="-290" dirty="0"/>
              <a:t>bands</a:t>
            </a:r>
            <a:r>
              <a:rPr sz="4350" u="none" spc="-225" dirty="0"/>
              <a:t> </a:t>
            </a:r>
            <a:r>
              <a:rPr sz="4350" u="none" spc="-345" dirty="0"/>
              <a:t>based</a:t>
            </a:r>
            <a:r>
              <a:rPr sz="4350" u="none" spc="-225" dirty="0"/>
              <a:t> </a:t>
            </a:r>
            <a:r>
              <a:rPr sz="4350" u="none" spc="-240" dirty="0"/>
              <a:t>on</a:t>
            </a:r>
            <a:r>
              <a:rPr sz="4350" u="none" spc="-225" dirty="0"/>
              <a:t> </a:t>
            </a:r>
            <a:r>
              <a:rPr sz="4350" u="none" spc="-434" dirty="0"/>
              <a:t>the </a:t>
            </a:r>
            <a:r>
              <a:rPr sz="4350" u="none" spc="-395" dirty="0"/>
              <a:t>total</a:t>
            </a:r>
            <a:r>
              <a:rPr sz="4350" u="none" spc="-229" dirty="0"/>
              <a:t> </a:t>
            </a:r>
            <a:r>
              <a:rPr sz="4350" u="none" spc="-325" dirty="0"/>
              <a:t>number</a:t>
            </a:r>
            <a:r>
              <a:rPr sz="4350" u="none" spc="-220" dirty="0"/>
              <a:t> </a:t>
            </a:r>
            <a:r>
              <a:rPr sz="4350" u="none" spc="-245" dirty="0"/>
              <a:t>of</a:t>
            </a:r>
            <a:r>
              <a:rPr sz="4350" u="none" spc="-220" dirty="0"/>
              <a:t> </a:t>
            </a:r>
            <a:r>
              <a:rPr sz="4350" u="none" spc="-409" dirty="0"/>
              <a:t>tracks</a:t>
            </a:r>
            <a:r>
              <a:rPr sz="4350" u="none" spc="-215" dirty="0"/>
              <a:t> </a:t>
            </a:r>
            <a:r>
              <a:rPr sz="4350" u="none" spc="-370" dirty="0"/>
              <a:t>they</a:t>
            </a:r>
            <a:r>
              <a:rPr sz="4350" u="none" spc="-220" dirty="0"/>
              <a:t> </a:t>
            </a:r>
            <a:r>
              <a:rPr sz="4350" u="none" spc="-370" dirty="0"/>
              <a:t>have</a:t>
            </a:r>
            <a:r>
              <a:rPr sz="4350" u="none" spc="-220" dirty="0"/>
              <a:t> </a:t>
            </a:r>
            <a:r>
              <a:rPr sz="4350" u="none" spc="-405" dirty="0"/>
              <a:t>written.</a:t>
            </a:r>
            <a:endParaRPr sz="43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99075" cy="9256395"/>
            <a:chOff x="0" y="0"/>
            <a:chExt cx="17999075" cy="9256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141" y="1637808"/>
              <a:ext cx="14402744" cy="76090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77712" y="1626378"/>
              <a:ext cx="14420850" cy="7629525"/>
            </a:xfrm>
            <a:custGeom>
              <a:avLst/>
              <a:gdLst/>
              <a:ahLst/>
              <a:cxnLst/>
              <a:rect l="l" t="t" r="r" b="b"/>
              <a:pathLst>
                <a:path w="14420850" h="7629525">
                  <a:moveTo>
                    <a:pt x="0" y="0"/>
                  </a:moveTo>
                  <a:lnTo>
                    <a:pt x="0" y="7629509"/>
                  </a:lnTo>
                </a:path>
                <a:path w="14420850" h="7629525">
                  <a:moveTo>
                    <a:pt x="1442085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073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6470" y="4457151"/>
            <a:ext cx="13154039" cy="46577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0165" rIns="0" bIns="0" rtlCol="0">
            <a:spAutoFit/>
          </a:bodyPr>
          <a:lstStyle/>
          <a:p>
            <a:pPr marL="3824604" marR="5080" indent="-1898650">
              <a:lnSpc>
                <a:spcPct val="116300"/>
              </a:lnSpc>
              <a:spcBef>
                <a:spcPts val="90"/>
              </a:spcBef>
            </a:pPr>
            <a:r>
              <a:rPr sz="4300" u="none" spc="-355" dirty="0"/>
              <a:t>3.</a:t>
            </a:r>
            <a:r>
              <a:rPr sz="4300" u="none" spc="-220" dirty="0"/>
              <a:t> </a:t>
            </a:r>
            <a:r>
              <a:rPr sz="4300" u="none" spc="-355" dirty="0"/>
              <a:t>Retrieve</a:t>
            </a:r>
            <a:r>
              <a:rPr sz="4300" u="none" spc="-225" dirty="0"/>
              <a:t> </a:t>
            </a:r>
            <a:r>
              <a:rPr sz="4300" u="none" spc="-425" dirty="0"/>
              <a:t>track</a:t>
            </a:r>
            <a:r>
              <a:rPr sz="4300" u="none" spc="-225" dirty="0"/>
              <a:t> </a:t>
            </a:r>
            <a:r>
              <a:rPr sz="4300" u="none" spc="-375" dirty="0"/>
              <a:t>names</a:t>
            </a:r>
            <a:r>
              <a:rPr sz="4300" u="none" spc="-225" dirty="0"/>
              <a:t> </a:t>
            </a:r>
            <a:r>
              <a:rPr sz="4300" u="none" spc="-310" dirty="0"/>
              <a:t>and</a:t>
            </a:r>
            <a:r>
              <a:rPr sz="4300" u="none" spc="-225" dirty="0"/>
              <a:t> </a:t>
            </a:r>
            <a:r>
              <a:rPr sz="4300" u="none" spc="-300" dirty="0"/>
              <a:t>milliseconds</a:t>
            </a:r>
            <a:r>
              <a:rPr sz="4300" u="none" spc="-225" dirty="0"/>
              <a:t> </a:t>
            </a:r>
            <a:r>
              <a:rPr sz="4300" u="none" spc="-240" dirty="0"/>
              <a:t>for</a:t>
            </a:r>
            <a:r>
              <a:rPr sz="4300" u="none" spc="-220" dirty="0"/>
              <a:t> </a:t>
            </a:r>
            <a:r>
              <a:rPr sz="4300" u="none" spc="-405" dirty="0"/>
              <a:t>tracks </a:t>
            </a:r>
            <a:r>
              <a:rPr sz="4300" u="none" spc="-275" dirty="0"/>
              <a:t>longer</a:t>
            </a:r>
            <a:r>
              <a:rPr sz="4300" u="none" spc="-220" dirty="0"/>
              <a:t> </a:t>
            </a:r>
            <a:r>
              <a:rPr sz="4300" u="none" spc="-355" dirty="0"/>
              <a:t>than</a:t>
            </a:r>
            <a:r>
              <a:rPr sz="4300" u="none" spc="-220" dirty="0"/>
              <a:t> </a:t>
            </a:r>
            <a:r>
              <a:rPr sz="4300" u="none" spc="-395" dirty="0"/>
              <a:t>the</a:t>
            </a:r>
            <a:r>
              <a:rPr sz="4300" u="none" spc="-220" dirty="0"/>
              <a:t> </a:t>
            </a:r>
            <a:r>
              <a:rPr sz="4300" u="none" spc="-370" dirty="0"/>
              <a:t>average</a:t>
            </a:r>
            <a:r>
              <a:rPr sz="4300" u="none" spc="-215" dirty="0"/>
              <a:t> </a:t>
            </a:r>
            <a:r>
              <a:rPr sz="4300" u="none" spc="-240" dirty="0"/>
              <a:t>song</a:t>
            </a:r>
            <a:r>
              <a:rPr sz="4300" u="none" spc="-220" dirty="0"/>
              <a:t> </a:t>
            </a:r>
            <a:r>
              <a:rPr sz="4300" u="none" spc="-320" dirty="0"/>
              <a:t>length.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0"/>
            <a:ext cx="12210415" cy="2670175"/>
            <a:chOff x="6077711" y="0"/>
            <a:chExt cx="12210415" cy="267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3926" y="0"/>
              <a:ext cx="7344072" cy="13029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7711" y="0"/>
              <a:ext cx="6129528" cy="267004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4560" y="2053143"/>
            <a:ext cx="17937480" cy="421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Greetings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29" dirty="0">
                <a:solidFill>
                  <a:srgbClr val="CFC7BE"/>
                </a:solidFill>
                <a:latin typeface="Arial Black"/>
                <a:cs typeface="Arial Black"/>
              </a:rPr>
              <a:t>welcome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325" dirty="0">
                <a:solidFill>
                  <a:srgbClr val="CFC7BE"/>
                </a:solidFill>
                <a:latin typeface="Arial Black"/>
                <a:cs typeface="Arial Black"/>
              </a:rPr>
              <a:t>SQL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Music 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0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Analysis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project—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a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pragmatic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CFC7BE"/>
                </a:solidFill>
                <a:latin typeface="Arial Black"/>
                <a:cs typeface="Arial Black"/>
              </a:rPr>
              <a:t>exploration </a:t>
            </a:r>
            <a:r>
              <a:rPr sz="3000" spc="-90" dirty="0">
                <a:solidFill>
                  <a:srgbClr val="CFC7BE"/>
                </a:solidFill>
                <a:latin typeface="Arial Black"/>
                <a:cs typeface="Arial Black"/>
              </a:rPr>
              <a:t>into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heart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business </a:t>
            </a:r>
            <a:r>
              <a:rPr sz="3000" spc="-150" dirty="0">
                <a:solidFill>
                  <a:srgbClr val="CFC7BE"/>
                </a:solidFill>
                <a:latin typeface="Arial Black"/>
                <a:cs typeface="Arial Black"/>
              </a:rPr>
              <a:t>data.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4" dirty="0">
                <a:solidFill>
                  <a:srgbClr val="CFC7BE"/>
                </a:solidFill>
                <a:latin typeface="Arial Black"/>
                <a:cs typeface="Arial Black"/>
              </a:rPr>
              <a:t>In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5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initiative,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we've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employed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325" dirty="0">
                <a:solidFill>
                  <a:srgbClr val="CFC7BE"/>
                </a:solidFill>
                <a:latin typeface="Arial Black"/>
                <a:cs typeface="Arial Black"/>
              </a:rPr>
              <a:t>SQL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CFC7BE"/>
                </a:solidFill>
                <a:latin typeface="Arial Black"/>
                <a:cs typeface="Arial Black"/>
              </a:rPr>
              <a:t>dissect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and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understand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nuances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dataset.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5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goal </a:t>
            </a:r>
            <a:r>
              <a:rPr sz="3000" spc="-229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5" dirty="0">
                <a:solidFill>
                  <a:srgbClr val="CFC7BE"/>
                </a:solidFill>
                <a:latin typeface="Arial Black"/>
                <a:cs typeface="Arial Black"/>
              </a:rPr>
              <a:t>simple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yet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0" dirty="0">
                <a:solidFill>
                  <a:srgbClr val="CFC7BE"/>
                </a:solidFill>
                <a:latin typeface="Arial Black"/>
                <a:cs typeface="Arial Black"/>
              </a:rPr>
              <a:t>impactful: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extract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CFC7BE"/>
                </a:solidFill>
                <a:latin typeface="Arial Black"/>
                <a:cs typeface="Arial Black"/>
              </a:rPr>
              <a:t>valuable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insights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85" dirty="0">
                <a:solidFill>
                  <a:srgbClr val="CFC7BE"/>
                </a:solidFill>
                <a:latin typeface="Arial Black"/>
                <a:cs typeface="Arial Black"/>
              </a:rPr>
              <a:t>that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will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guide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decision-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making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CFC7BE"/>
                </a:solidFill>
                <a:latin typeface="Arial Black"/>
                <a:cs typeface="Arial Black"/>
              </a:rPr>
              <a:t>process.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35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29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0" dirty="0">
                <a:solidFill>
                  <a:srgbClr val="CFC7BE"/>
                </a:solidFill>
                <a:latin typeface="Arial Black"/>
                <a:cs typeface="Arial Black"/>
              </a:rPr>
              <a:t>all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about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5" dirty="0">
                <a:solidFill>
                  <a:srgbClr val="CFC7BE"/>
                </a:solidFill>
                <a:latin typeface="Arial Black"/>
                <a:cs typeface="Arial Black"/>
              </a:rPr>
              <a:t>translating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raw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0" dirty="0">
                <a:solidFill>
                  <a:srgbClr val="CFC7BE"/>
                </a:solidFill>
                <a:latin typeface="Arial Black"/>
                <a:cs typeface="Arial Black"/>
              </a:rPr>
              <a:t>into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practical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knowledge,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shedding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light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on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80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behaviors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industry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0" dirty="0">
                <a:solidFill>
                  <a:srgbClr val="CFC7BE"/>
                </a:solidFill>
                <a:latin typeface="Arial Black"/>
                <a:cs typeface="Arial Black"/>
              </a:rPr>
              <a:t>trends.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345" dirty="0">
                <a:solidFill>
                  <a:srgbClr val="CFC7BE"/>
                </a:solidFill>
                <a:latin typeface="Arial Black"/>
                <a:cs typeface="Arial Black"/>
              </a:rPr>
              <a:t>As </a:t>
            </a:r>
            <a:r>
              <a:rPr sz="3000" spc="-265" dirty="0">
                <a:solidFill>
                  <a:srgbClr val="CFC7BE"/>
                </a:solidFill>
                <a:latin typeface="Arial Black"/>
                <a:cs typeface="Arial Black"/>
              </a:rPr>
              <a:t>we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navigate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0" dirty="0">
                <a:solidFill>
                  <a:srgbClr val="CFC7BE"/>
                </a:solidFill>
                <a:latin typeface="Arial Black"/>
                <a:cs typeface="Arial Black"/>
              </a:rPr>
              <a:t>through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5" dirty="0">
                <a:solidFill>
                  <a:srgbClr val="CFC7BE"/>
                </a:solidFill>
                <a:latin typeface="Arial Black"/>
                <a:cs typeface="Arial Black"/>
              </a:rPr>
              <a:t>project,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65" dirty="0">
                <a:solidFill>
                  <a:srgbClr val="CFC7BE"/>
                </a:solidFill>
                <a:latin typeface="Arial Black"/>
                <a:cs typeface="Arial Black"/>
              </a:rPr>
              <a:t>we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aim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0" dirty="0">
                <a:solidFill>
                  <a:srgbClr val="CFC7BE"/>
                </a:solidFill>
                <a:latin typeface="Arial Black"/>
                <a:cs typeface="Arial Black"/>
              </a:rPr>
              <a:t>deliver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actionable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intelligence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85" dirty="0">
                <a:solidFill>
                  <a:srgbClr val="CFC7BE"/>
                </a:solidFill>
                <a:latin typeface="Arial Black"/>
                <a:cs typeface="Arial Black"/>
              </a:rPr>
              <a:t>that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CFC7BE"/>
                </a:solidFill>
                <a:latin typeface="Arial Black"/>
                <a:cs typeface="Arial Black"/>
              </a:rPr>
              <a:t>can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CFC7BE"/>
                </a:solidFill>
                <a:latin typeface="Arial Black"/>
                <a:cs typeface="Arial Black"/>
              </a:rPr>
              <a:t>contribute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strategic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growth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0" dirty="0">
                <a:solidFill>
                  <a:srgbClr val="CFC7BE"/>
                </a:solidFill>
                <a:latin typeface="Arial Black"/>
                <a:cs typeface="Arial Black"/>
              </a:rPr>
              <a:t>store.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Let's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delve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0" dirty="0">
                <a:solidFill>
                  <a:srgbClr val="CFC7BE"/>
                </a:solidFill>
                <a:latin typeface="Arial Black"/>
                <a:cs typeface="Arial Black"/>
              </a:rPr>
              <a:t>into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details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5" dirty="0">
                <a:solidFill>
                  <a:srgbClr val="CFC7BE"/>
                </a:solidFill>
                <a:latin typeface="Arial Black"/>
                <a:cs typeface="Arial Black"/>
              </a:rPr>
              <a:t>uncover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the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meaningful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80" dirty="0">
                <a:solidFill>
                  <a:srgbClr val="CFC7BE"/>
                </a:solidFill>
                <a:latin typeface="Arial Black"/>
                <a:cs typeface="Arial Black"/>
              </a:rPr>
              <a:t>stories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CFC7BE"/>
                </a:solidFill>
                <a:latin typeface="Arial Black"/>
                <a:cs typeface="Arial Black"/>
              </a:rPr>
              <a:t>holds.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191176"/>
            <a:ext cx="18287999" cy="30958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674" y="3141603"/>
            <a:ext cx="17240249" cy="6115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9528" rIns="0" bIns="0" rtlCol="0">
            <a:spAutoFit/>
          </a:bodyPr>
          <a:lstStyle/>
          <a:p>
            <a:pPr marL="792670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5230" y="3756141"/>
            <a:ext cx="15659099" cy="46767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9730" rIns="0" bIns="0" rtlCol="0">
            <a:spAutoFit/>
          </a:bodyPr>
          <a:lstStyle/>
          <a:p>
            <a:pPr marL="651510">
              <a:lnSpc>
                <a:spcPct val="100000"/>
              </a:lnSpc>
              <a:spcBef>
                <a:spcPts val="135"/>
              </a:spcBef>
            </a:pPr>
            <a:r>
              <a:rPr sz="4300" u="none" spc="-355" dirty="0"/>
              <a:t>4.</a:t>
            </a:r>
            <a:r>
              <a:rPr sz="4300" u="none" spc="-220" dirty="0"/>
              <a:t> </a:t>
            </a:r>
            <a:r>
              <a:rPr sz="4300" u="none" spc="-305" dirty="0"/>
              <a:t>List</a:t>
            </a:r>
            <a:r>
              <a:rPr sz="4300" u="none" spc="-215" dirty="0"/>
              <a:t> </a:t>
            </a:r>
            <a:r>
              <a:rPr sz="4300" u="none" spc="-320" dirty="0"/>
              <a:t>all</a:t>
            </a:r>
            <a:r>
              <a:rPr sz="4300" u="none" spc="-215" dirty="0"/>
              <a:t> </a:t>
            </a:r>
            <a:r>
              <a:rPr sz="4300" u="none" spc="-345" dirty="0"/>
              <a:t>artists</a:t>
            </a:r>
            <a:r>
              <a:rPr sz="4300" u="none" spc="-220" dirty="0"/>
              <a:t> </a:t>
            </a:r>
            <a:r>
              <a:rPr sz="4300" u="none" spc="-415" dirty="0"/>
              <a:t>with</a:t>
            </a:r>
            <a:r>
              <a:rPr sz="4300" u="none" spc="-225" dirty="0"/>
              <a:t> </a:t>
            </a:r>
            <a:r>
              <a:rPr sz="4300" u="none" spc="-320" dirty="0"/>
              <a:t>albums</a:t>
            </a:r>
            <a:r>
              <a:rPr sz="4300" u="none" spc="-220" dirty="0"/>
              <a:t> </a:t>
            </a:r>
            <a:r>
              <a:rPr sz="4300" u="none" spc="-310" dirty="0"/>
              <a:t>containing</a:t>
            </a:r>
            <a:r>
              <a:rPr sz="4300" u="none" spc="-220" dirty="0"/>
              <a:t> </a:t>
            </a:r>
            <a:r>
              <a:rPr sz="4300" u="none" spc="-355" dirty="0"/>
              <a:t>more</a:t>
            </a:r>
            <a:r>
              <a:rPr sz="4300" u="none" spc="-220" dirty="0"/>
              <a:t> </a:t>
            </a:r>
            <a:r>
              <a:rPr sz="4300" u="none" spc="-355" dirty="0"/>
              <a:t>than</a:t>
            </a:r>
            <a:r>
              <a:rPr sz="4300" u="none" spc="-225" dirty="0"/>
              <a:t> </a:t>
            </a:r>
            <a:r>
              <a:rPr sz="4300" u="none" spc="-465" dirty="0"/>
              <a:t>20</a:t>
            </a:r>
            <a:r>
              <a:rPr sz="4300" u="none" spc="-220" dirty="0"/>
              <a:t> </a:t>
            </a:r>
            <a:r>
              <a:rPr sz="4300" u="none" spc="-385" dirty="0"/>
              <a:t>tracks.</a:t>
            </a:r>
            <a:endParaRPr sz="4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613630" cy="10079355"/>
            <a:chOff x="0" y="0"/>
            <a:chExt cx="17613630" cy="10079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3231" y="220583"/>
              <a:ext cx="10229849" cy="98583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4534" rIns="0" bIns="0" rtlCol="0">
            <a:spAutoFit/>
          </a:bodyPr>
          <a:lstStyle/>
          <a:p>
            <a:pPr marL="1544320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6635" y="159250"/>
            <a:ext cx="8315339" cy="97821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1873" y="1875830"/>
            <a:ext cx="9058910" cy="1539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2850" u="none" spc="-240" dirty="0"/>
              <a:t>5.</a:t>
            </a:r>
            <a:r>
              <a:rPr sz="2850" u="none" spc="-125" dirty="0"/>
              <a:t> </a:t>
            </a:r>
            <a:r>
              <a:rPr sz="2850" u="none" spc="-225" dirty="0"/>
              <a:t>Identify</a:t>
            </a:r>
            <a:r>
              <a:rPr sz="2850" u="none" spc="-125" dirty="0"/>
              <a:t> </a:t>
            </a:r>
            <a:r>
              <a:rPr sz="2850" u="none" spc="-229" dirty="0"/>
              <a:t>customers</a:t>
            </a:r>
            <a:r>
              <a:rPr sz="2850" u="none" spc="-125" dirty="0"/>
              <a:t> </a:t>
            </a:r>
            <a:r>
              <a:rPr sz="2850" u="none" spc="-260" dirty="0"/>
              <a:t>who</a:t>
            </a:r>
            <a:r>
              <a:rPr sz="2850" u="none" spc="-130" dirty="0"/>
              <a:t> </a:t>
            </a:r>
            <a:r>
              <a:rPr sz="2850" u="none" spc="-235" dirty="0"/>
              <a:t>have</a:t>
            </a:r>
            <a:r>
              <a:rPr sz="2850" u="none" spc="-125" dirty="0"/>
              <a:t> </a:t>
            </a:r>
            <a:r>
              <a:rPr sz="2850" u="none" spc="-275" dirty="0"/>
              <a:t>made</a:t>
            </a:r>
            <a:r>
              <a:rPr sz="2850" u="none" spc="-125" dirty="0"/>
              <a:t> </a:t>
            </a:r>
            <a:r>
              <a:rPr sz="2850" u="none" spc="-204" dirty="0"/>
              <a:t>purchases</a:t>
            </a:r>
            <a:r>
              <a:rPr sz="2850" u="none" spc="-130" dirty="0"/>
              <a:t> </a:t>
            </a:r>
            <a:r>
              <a:rPr sz="2850" u="none" spc="-25" dirty="0"/>
              <a:t>in </a:t>
            </a:r>
            <a:r>
              <a:rPr sz="2850" u="none" spc="-220" dirty="0"/>
              <a:t>every</a:t>
            </a:r>
            <a:r>
              <a:rPr sz="2850" u="none" spc="-100" dirty="0"/>
              <a:t> </a:t>
            </a:r>
            <a:r>
              <a:rPr sz="2850" u="none" spc="-225" dirty="0"/>
              <a:t>genre</a:t>
            </a:r>
            <a:r>
              <a:rPr sz="2850" u="none" spc="-100" dirty="0"/>
              <a:t> </a:t>
            </a:r>
            <a:r>
              <a:rPr sz="2850" u="none" spc="-225" dirty="0"/>
              <a:t>available.</a:t>
            </a:r>
            <a:r>
              <a:rPr sz="2850" u="none" spc="-105" dirty="0"/>
              <a:t> </a:t>
            </a:r>
            <a:r>
              <a:rPr sz="2850" u="none" spc="-215" dirty="0"/>
              <a:t>Return</a:t>
            </a:r>
            <a:r>
              <a:rPr sz="2850" u="none" spc="-100" dirty="0"/>
              <a:t> </a:t>
            </a:r>
            <a:r>
              <a:rPr sz="2850" u="none" spc="-240" dirty="0"/>
              <a:t>customer</a:t>
            </a:r>
            <a:r>
              <a:rPr sz="2850" u="none" spc="-100" dirty="0"/>
              <a:t> </a:t>
            </a:r>
            <a:r>
              <a:rPr sz="2850" u="none" spc="-229" dirty="0"/>
              <a:t>details</a:t>
            </a:r>
            <a:r>
              <a:rPr sz="2850" u="none" spc="-105" dirty="0"/>
              <a:t> </a:t>
            </a:r>
            <a:r>
              <a:rPr sz="2850" u="none" spc="-90" dirty="0"/>
              <a:t>such </a:t>
            </a:r>
            <a:r>
              <a:rPr sz="2850" u="none" spc="-229" dirty="0"/>
              <a:t>as</a:t>
            </a:r>
            <a:r>
              <a:rPr sz="2850" u="none" spc="-114" dirty="0"/>
              <a:t> </a:t>
            </a:r>
            <a:r>
              <a:rPr sz="2850" u="none" spc="-190" dirty="0"/>
              <a:t>customer_id,</a:t>
            </a:r>
            <a:r>
              <a:rPr sz="2850" u="none" spc="-114" dirty="0"/>
              <a:t> </a:t>
            </a:r>
            <a:r>
              <a:rPr sz="2850" u="none" spc="-185" dirty="0"/>
              <a:t>first_name,</a:t>
            </a:r>
            <a:r>
              <a:rPr sz="2850" u="none" spc="-110" dirty="0"/>
              <a:t> </a:t>
            </a:r>
            <a:r>
              <a:rPr sz="2850" u="none" spc="-215" dirty="0"/>
              <a:t>and</a:t>
            </a:r>
            <a:r>
              <a:rPr sz="2850" u="none" spc="-120" dirty="0"/>
              <a:t> </a:t>
            </a:r>
            <a:r>
              <a:rPr sz="2850" u="none" spc="-90" dirty="0"/>
              <a:t>last_name.</a:t>
            </a:r>
            <a:endParaRPr sz="28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881600" cy="9991725"/>
            <a:chOff x="0" y="0"/>
            <a:chExt cx="17881600" cy="999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4323" y="209013"/>
              <a:ext cx="9286859" cy="97821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073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377750" y="5132862"/>
            <a:ext cx="11532870" cy="123825"/>
          </a:xfrm>
          <a:custGeom>
            <a:avLst/>
            <a:gdLst/>
            <a:ahLst/>
            <a:cxnLst/>
            <a:rect l="l" t="t" r="r" b="b"/>
            <a:pathLst>
              <a:path w="11532869" h="123825">
                <a:moveTo>
                  <a:pt x="11532393" y="123825"/>
                </a:moveTo>
                <a:lnTo>
                  <a:pt x="0" y="123825"/>
                </a:lnTo>
                <a:lnTo>
                  <a:pt x="0" y="0"/>
                </a:lnTo>
                <a:lnTo>
                  <a:pt x="11532393" y="0"/>
                </a:lnTo>
                <a:lnTo>
                  <a:pt x="11532393" y="123825"/>
                </a:lnTo>
                <a:close/>
              </a:path>
            </a:pathLst>
          </a:custGeom>
          <a:solidFill>
            <a:srgbClr val="F5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5050" y="3732750"/>
            <a:ext cx="115582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u="none" spc="-2130" dirty="0">
                <a:solidFill>
                  <a:srgbClr val="F54B5B"/>
                </a:solidFill>
                <a:latin typeface="Trebuchet MS"/>
                <a:cs typeface="Trebuchet MS"/>
              </a:rPr>
              <a:t>QUESTION</a:t>
            </a:r>
            <a:r>
              <a:rPr sz="10400" u="none" spc="-1520" dirty="0">
                <a:solidFill>
                  <a:srgbClr val="F54B5B"/>
                </a:solidFill>
                <a:latin typeface="Trebuchet MS"/>
                <a:cs typeface="Trebuchet MS"/>
              </a:rPr>
              <a:t> </a:t>
            </a:r>
            <a:r>
              <a:rPr sz="10400" u="none" spc="-1770" dirty="0">
                <a:solidFill>
                  <a:srgbClr val="F54B5B"/>
                </a:solidFill>
                <a:latin typeface="Trebuchet MS"/>
                <a:cs typeface="Trebuchet MS"/>
              </a:rPr>
              <a:t>SET</a:t>
            </a:r>
            <a:r>
              <a:rPr sz="10400" u="none" spc="-1520" dirty="0">
                <a:solidFill>
                  <a:srgbClr val="F54B5B"/>
                </a:solidFill>
                <a:latin typeface="Trebuchet MS"/>
                <a:cs typeface="Trebuchet MS"/>
              </a:rPr>
              <a:t> </a:t>
            </a:r>
            <a:r>
              <a:rPr sz="10400" u="none" spc="-1365" dirty="0">
                <a:solidFill>
                  <a:srgbClr val="F54B5B"/>
                </a:solidFill>
                <a:latin typeface="Trebuchet MS"/>
                <a:cs typeface="Trebuchet MS"/>
              </a:rPr>
              <a:t>3</a:t>
            </a:r>
            <a:r>
              <a:rPr sz="10400" u="none" spc="-1520" dirty="0">
                <a:solidFill>
                  <a:srgbClr val="F54B5B"/>
                </a:solidFill>
                <a:latin typeface="Trebuchet MS"/>
                <a:cs typeface="Trebuchet MS"/>
              </a:rPr>
              <a:t> </a:t>
            </a:r>
            <a:r>
              <a:rPr sz="10400" u="none" spc="1335" dirty="0">
                <a:solidFill>
                  <a:srgbClr val="F54B5B"/>
                </a:solidFill>
                <a:latin typeface="Trebuchet MS"/>
                <a:cs typeface="Trebuchet MS"/>
              </a:rPr>
              <a:t>–</a:t>
            </a:r>
            <a:r>
              <a:rPr sz="10400" u="none" spc="-1520" dirty="0">
                <a:solidFill>
                  <a:srgbClr val="F54B5B"/>
                </a:solidFill>
                <a:latin typeface="Trebuchet MS"/>
                <a:cs typeface="Trebuchet MS"/>
              </a:rPr>
              <a:t> </a:t>
            </a:r>
            <a:r>
              <a:rPr sz="10400" u="none" spc="-2080" dirty="0">
                <a:solidFill>
                  <a:srgbClr val="F54B5B"/>
                </a:solidFill>
                <a:latin typeface="Trebuchet MS"/>
                <a:cs typeface="Trebuchet MS"/>
              </a:rPr>
              <a:t>ADVANCED</a:t>
            </a:r>
            <a:endParaRPr sz="10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150205" cy="10136505"/>
            <a:chOff x="0" y="0"/>
            <a:chExt cx="18150205" cy="1013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4744" y="306195"/>
              <a:ext cx="10125089" cy="9829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6830" y="2452107"/>
            <a:ext cx="6694170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u="none" spc="-310" dirty="0"/>
              <a:t>1.</a:t>
            </a:r>
            <a:r>
              <a:rPr sz="3600" u="none" spc="-210" dirty="0"/>
              <a:t> </a:t>
            </a:r>
            <a:r>
              <a:rPr sz="3600" u="none" spc="-330" dirty="0"/>
              <a:t>Determine</a:t>
            </a:r>
            <a:r>
              <a:rPr sz="3600" u="none" spc="-195" dirty="0"/>
              <a:t> </a:t>
            </a:r>
            <a:r>
              <a:rPr sz="3600" u="none" spc="-350" dirty="0"/>
              <a:t>the</a:t>
            </a:r>
            <a:r>
              <a:rPr sz="3600" u="none" spc="-200" dirty="0"/>
              <a:t> </a:t>
            </a:r>
            <a:r>
              <a:rPr sz="3600" u="none" spc="-325" dirty="0"/>
              <a:t>amount</a:t>
            </a:r>
            <a:r>
              <a:rPr sz="3600" u="none" spc="-195" dirty="0"/>
              <a:t> </a:t>
            </a:r>
            <a:r>
              <a:rPr sz="3600" u="none" spc="-310" dirty="0"/>
              <a:t>spent </a:t>
            </a:r>
            <a:r>
              <a:rPr sz="3600" u="none" spc="-229" dirty="0"/>
              <a:t>by</a:t>
            </a:r>
            <a:r>
              <a:rPr sz="3600" u="none" spc="-200" dirty="0"/>
              <a:t> </a:t>
            </a:r>
            <a:r>
              <a:rPr sz="3600" u="none" spc="-365" dirty="0"/>
              <a:t>each</a:t>
            </a:r>
            <a:r>
              <a:rPr sz="3600" u="none" spc="-195" dirty="0"/>
              <a:t> </a:t>
            </a:r>
            <a:r>
              <a:rPr sz="3600" u="none" spc="-320" dirty="0"/>
              <a:t>customer</a:t>
            </a:r>
            <a:r>
              <a:rPr sz="3600" u="none" spc="-195" dirty="0"/>
              <a:t> </a:t>
            </a:r>
            <a:r>
              <a:rPr sz="3600" u="none" spc="-225" dirty="0"/>
              <a:t>on</a:t>
            </a:r>
            <a:r>
              <a:rPr sz="3600" u="none" spc="-195" dirty="0"/>
              <a:t> </a:t>
            </a:r>
            <a:r>
              <a:rPr sz="3600" u="none" spc="-305" dirty="0"/>
              <a:t>artists, </a:t>
            </a:r>
            <a:r>
              <a:rPr sz="3600" u="none" spc="-265" dirty="0"/>
              <a:t>returning</a:t>
            </a:r>
            <a:r>
              <a:rPr sz="3600" u="none" spc="-190" dirty="0"/>
              <a:t> </a:t>
            </a:r>
            <a:r>
              <a:rPr sz="3600" u="none" spc="-320" dirty="0"/>
              <a:t>customer</a:t>
            </a:r>
            <a:r>
              <a:rPr sz="3600" u="none" spc="-185" dirty="0"/>
              <a:t> </a:t>
            </a:r>
            <a:r>
              <a:rPr sz="3600" u="none" spc="-350" dirty="0"/>
              <a:t>name, </a:t>
            </a:r>
            <a:r>
              <a:rPr sz="3600" u="none" spc="-320" dirty="0"/>
              <a:t>artist</a:t>
            </a:r>
            <a:r>
              <a:rPr sz="3600" u="none" spc="-190" dirty="0"/>
              <a:t> </a:t>
            </a:r>
            <a:r>
              <a:rPr sz="3600" u="none" spc="-340" dirty="0"/>
              <a:t>name,</a:t>
            </a:r>
            <a:r>
              <a:rPr sz="3600" u="none" spc="-190" dirty="0"/>
              <a:t> </a:t>
            </a:r>
            <a:r>
              <a:rPr sz="3600" u="none" spc="-285" dirty="0"/>
              <a:t>and</a:t>
            </a:r>
            <a:r>
              <a:rPr sz="3600" u="none" spc="-190" dirty="0"/>
              <a:t> </a:t>
            </a:r>
            <a:r>
              <a:rPr sz="3600" u="none" spc="-340" dirty="0"/>
              <a:t>total</a:t>
            </a:r>
            <a:r>
              <a:rPr sz="3600" u="none" spc="-190" dirty="0"/>
              <a:t> </a:t>
            </a:r>
            <a:r>
              <a:rPr sz="3600" u="none" spc="-295" dirty="0"/>
              <a:t>spent.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72405" cy="9671685"/>
            <a:chOff x="0" y="0"/>
            <a:chExt cx="17972405" cy="9671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1294" y="1365631"/>
              <a:ext cx="13620749" cy="8305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073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6447" y="259870"/>
            <a:ext cx="8315339" cy="97631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7971" y="1857635"/>
            <a:ext cx="8263255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700" u="none" spc="-315" dirty="0"/>
              <a:t>2.</a:t>
            </a:r>
            <a:r>
              <a:rPr sz="3700" u="none" spc="-195" dirty="0"/>
              <a:t> </a:t>
            </a:r>
            <a:r>
              <a:rPr sz="3700" u="none" spc="-330" dirty="0"/>
              <a:t>Determine</a:t>
            </a:r>
            <a:r>
              <a:rPr sz="3700" u="none" spc="-190" dirty="0"/>
              <a:t> </a:t>
            </a:r>
            <a:r>
              <a:rPr sz="3700" u="none" spc="-350" dirty="0"/>
              <a:t>the</a:t>
            </a:r>
            <a:r>
              <a:rPr sz="3700" u="none" spc="-190" dirty="0"/>
              <a:t> </a:t>
            </a:r>
            <a:r>
              <a:rPr sz="3700" u="none" spc="-330" dirty="0"/>
              <a:t>most</a:t>
            </a:r>
            <a:r>
              <a:rPr sz="3700" u="none" spc="-190" dirty="0"/>
              <a:t> </a:t>
            </a:r>
            <a:r>
              <a:rPr sz="3700" u="none" spc="-245" dirty="0"/>
              <a:t>popular</a:t>
            </a:r>
            <a:r>
              <a:rPr sz="3700" u="none" spc="-190" dirty="0"/>
              <a:t> </a:t>
            </a:r>
            <a:r>
              <a:rPr sz="3700" u="none" spc="-305" dirty="0"/>
              <a:t>music </a:t>
            </a:r>
            <a:r>
              <a:rPr sz="3700" u="none" spc="-295" dirty="0"/>
              <a:t>Genre</a:t>
            </a:r>
            <a:r>
              <a:rPr sz="3700" u="none" spc="-190" dirty="0"/>
              <a:t> </a:t>
            </a:r>
            <a:r>
              <a:rPr sz="3700" u="none" spc="-229" dirty="0"/>
              <a:t>for</a:t>
            </a:r>
            <a:r>
              <a:rPr sz="3700" u="none" spc="-190" dirty="0"/>
              <a:t> </a:t>
            </a:r>
            <a:r>
              <a:rPr sz="3700" u="none" spc="-370" dirty="0"/>
              <a:t>each</a:t>
            </a:r>
            <a:r>
              <a:rPr sz="3700" u="none" spc="-185" dirty="0"/>
              <a:t> </a:t>
            </a:r>
            <a:r>
              <a:rPr sz="3700" u="none" spc="-275" dirty="0"/>
              <a:t>country,</a:t>
            </a:r>
            <a:r>
              <a:rPr sz="3700" u="none" spc="-190" dirty="0"/>
              <a:t> </a:t>
            </a:r>
            <a:r>
              <a:rPr sz="3700" u="none" spc="-270" dirty="0"/>
              <a:t>considering </a:t>
            </a:r>
            <a:r>
              <a:rPr sz="3700" u="none" spc="-350" dirty="0"/>
              <a:t>the</a:t>
            </a:r>
            <a:r>
              <a:rPr sz="3700" u="none" spc="-204" dirty="0"/>
              <a:t> </a:t>
            </a:r>
            <a:r>
              <a:rPr sz="3700" u="none" spc="-300" dirty="0"/>
              <a:t>genre</a:t>
            </a:r>
            <a:r>
              <a:rPr sz="3700" u="none" spc="-200" dirty="0"/>
              <a:t> </a:t>
            </a:r>
            <a:r>
              <a:rPr sz="3700" u="none" spc="-380" dirty="0"/>
              <a:t>with</a:t>
            </a:r>
            <a:r>
              <a:rPr sz="3700" u="none" spc="-204" dirty="0"/>
              <a:t> </a:t>
            </a:r>
            <a:r>
              <a:rPr sz="3700" u="none" spc="-350" dirty="0"/>
              <a:t>the</a:t>
            </a:r>
            <a:r>
              <a:rPr sz="3700" u="none" spc="-200" dirty="0"/>
              <a:t> </a:t>
            </a:r>
            <a:r>
              <a:rPr sz="3700" u="none" spc="-280" dirty="0"/>
              <a:t>highest</a:t>
            </a:r>
            <a:r>
              <a:rPr sz="3700" u="none" spc="-204" dirty="0"/>
              <a:t> </a:t>
            </a:r>
            <a:r>
              <a:rPr sz="3700" u="none" spc="-280" dirty="0"/>
              <a:t>number</a:t>
            </a:r>
            <a:r>
              <a:rPr sz="3700" u="none" spc="-200" dirty="0"/>
              <a:t> </a:t>
            </a:r>
            <a:r>
              <a:rPr sz="3700" u="none" spc="-75" dirty="0"/>
              <a:t>of </a:t>
            </a:r>
            <a:r>
              <a:rPr sz="3700" u="none" spc="-300" dirty="0"/>
              <a:t>purchases.</a:t>
            </a:r>
            <a:endParaRPr sz="3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139045"/>
            <a:chOff x="0" y="0"/>
            <a:chExt cx="18288000" cy="10139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3374" y="661461"/>
              <a:ext cx="12534625" cy="94773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073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4480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364147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3926" y="0"/>
              <a:ext cx="7344072" cy="13029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41168"/>
              <a:ext cx="8728740" cy="22458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28740" y="738444"/>
            <a:ext cx="6718456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500" u="none" spc="-1460" dirty="0">
                <a:solidFill>
                  <a:srgbClr val="F58787"/>
                </a:solidFill>
                <a:latin typeface="Algerian" panose="04020705040A02060702" pitchFamily="82" charset="0"/>
                <a:cs typeface="Trebuchet MS"/>
              </a:rPr>
              <a:t>OBJECT</a:t>
            </a:r>
            <a:r>
              <a:rPr lang="en-US" sz="7500" u="none" spc="-1460" dirty="0">
                <a:solidFill>
                  <a:srgbClr val="F58787"/>
                </a:solidFill>
                <a:latin typeface="Algerian" panose="04020705040A02060702" pitchFamily="82" charset="0"/>
                <a:cs typeface="Trebuchet MS"/>
              </a:rPr>
              <a:t>IVE</a:t>
            </a:r>
            <a:endParaRPr sz="7500" dirty="0">
              <a:latin typeface="Algerian" panose="04020705040A02060702" pitchFamily="82" charset="0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38800" y="738444"/>
            <a:ext cx="11008690" cy="8725031"/>
            <a:chOff x="5656631" y="783043"/>
            <a:chExt cx="11008690" cy="8725031"/>
          </a:xfrm>
        </p:grpSpPr>
        <p:sp>
          <p:nvSpPr>
            <p:cNvPr id="13" name="object 13"/>
            <p:cNvSpPr/>
            <p:nvPr/>
          </p:nvSpPr>
          <p:spPr>
            <a:xfrm>
              <a:off x="5834816" y="960665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902935" y="1800224"/>
                  </a:moveTo>
                  <a:lnTo>
                    <a:pt x="897289" y="1800224"/>
                  </a:lnTo>
                  <a:lnTo>
                    <a:pt x="894953" y="1798039"/>
                  </a:lnTo>
                  <a:lnTo>
                    <a:pt x="889178" y="1717054"/>
                  </a:lnTo>
                  <a:lnTo>
                    <a:pt x="883498" y="1644045"/>
                  </a:lnTo>
                  <a:lnTo>
                    <a:pt x="877554" y="1576000"/>
                  </a:lnTo>
                  <a:lnTo>
                    <a:pt x="871127" y="1512252"/>
                  </a:lnTo>
                  <a:lnTo>
                    <a:pt x="864222" y="1454000"/>
                  </a:lnTo>
                  <a:lnTo>
                    <a:pt x="856511" y="1399643"/>
                  </a:lnTo>
                  <a:lnTo>
                    <a:pt x="847887" y="1349448"/>
                  </a:lnTo>
                  <a:lnTo>
                    <a:pt x="838188" y="1303213"/>
                  </a:lnTo>
                  <a:lnTo>
                    <a:pt x="827253" y="1260738"/>
                  </a:lnTo>
                  <a:lnTo>
                    <a:pt x="814919" y="1221823"/>
                  </a:lnTo>
                  <a:lnTo>
                    <a:pt x="801024" y="1186267"/>
                  </a:lnTo>
                  <a:lnTo>
                    <a:pt x="767905" y="1124430"/>
                  </a:lnTo>
                  <a:lnTo>
                    <a:pt x="726599" y="1073621"/>
                  </a:lnTo>
                  <a:lnTo>
                    <a:pt x="675790" y="1032316"/>
                  </a:lnTo>
                  <a:lnTo>
                    <a:pt x="613953" y="999196"/>
                  </a:lnTo>
                  <a:lnTo>
                    <a:pt x="578397" y="985301"/>
                  </a:lnTo>
                  <a:lnTo>
                    <a:pt x="539482" y="972967"/>
                  </a:lnTo>
                  <a:lnTo>
                    <a:pt x="497008" y="962032"/>
                  </a:lnTo>
                  <a:lnTo>
                    <a:pt x="450773" y="952333"/>
                  </a:lnTo>
                  <a:lnTo>
                    <a:pt x="400577" y="943710"/>
                  </a:lnTo>
                  <a:lnTo>
                    <a:pt x="346220" y="935998"/>
                  </a:lnTo>
                  <a:lnTo>
                    <a:pt x="287501" y="929038"/>
                  </a:lnTo>
                  <a:lnTo>
                    <a:pt x="224220" y="922667"/>
                  </a:lnTo>
                  <a:lnTo>
                    <a:pt x="156175" y="916722"/>
                  </a:lnTo>
                  <a:lnTo>
                    <a:pt x="83166" y="911043"/>
                  </a:lnTo>
                  <a:lnTo>
                    <a:pt x="2185" y="905275"/>
                  </a:lnTo>
                  <a:lnTo>
                    <a:pt x="3" y="902938"/>
                  </a:lnTo>
                  <a:lnTo>
                    <a:pt x="0" y="897289"/>
                  </a:lnTo>
                  <a:lnTo>
                    <a:pt x="2185" y="894953"/>
                  </a:lnTo>
                  <a:lnTo>
                    <a:pt x="83169" y="889178"/>
                  </a:lnTo>
                  <a:lnTo>
                    <a:pt x="156178" y="883498"/>
                  </a:lnTo>
                  <a:lnTo>
                    <a:pt x="224222" y="877554"/>
                  </a:lnTo>
                  <a:lnTo>
                    <a:pt x="287503" y="871182"/>
                  </a:lnTo>
                  <a:lnTo>
                    <a:pt x="346222" y="864222"/>
                  </a:lnTo>
                  <a:lnTo>
                    <a:pt x="400579" y="856511"/>
                  </a:lnTo>
                  <a:lnTo>
                    <a:pt x="450775" y="847887"/>
                  </a:lnTo>
                  <a:lnTo>
                    <a:pt x="497010" y="838188"/>
                  </a:lnTo>
                  <a:lnTo>
                    <a:pt x="539485" y="827253"/>
                  </a:lnTo>
                  <a:lnTo>
                    <a:pt x="578400" y="814919"/>
                  </a:lnTo>
                  <a:lnTo>
                    <a:pt x="613956" y="801024"/>
                  </a:lnTo>
                  <a:lnTo>
                    <a:pt x="675794" y="767905"/>
                  </a:lnTo>
                  <a:lnTo>
                    <a:pt x="726603" y="726599"/>
                  </a:lnTo>
                  <a:lnTo>
                    <a:pt x="767907" y="675790"/>
                  </a:lnTo>
                  <a:lnTo>
                    <a:pt x="801026" y="613953"/>
                  </a:lnTo>
                  <a:lnTo>
                    <a:pt x="814920" y="578397"/>
                  </a:lnTo>
                  <a:lnTo>
                    <a:pt x="827254" y="539482"/>
                  </a:lnTo>
                  <a:lnTo>
                    <a:pt x="838189" y="497008"/>
                  </a:lnTo>
                  <a:lnTo>
                    <a:pt x="847888" y="450773"/>
                  </a:lnTo>
                  <a:lnTo>
                    <a:pt x="856512" y="400577"/>
                  </a:lnTo>
                  <a:lnTo>
                    <a:pt x="864223" y="346220"/>
                  </a:lnTo>
                  <a:lnTo>
                    <a:pt x="871184" y="287501"/>
                  </a:lnTo>
                  <a:lnTo>
                    <a:pt x="877589" y="223841"/>
                  </a:lnTo>
                  <a:lnTo>
                    <a:pt x="883601" y="154889"/>
                  </a:lnTo>
                  <a:lnTo>
                    <a:pt x="889181" y="83166"/>
                  </a:lnTo>
                  <a:lnTo>
                    <a:pt x="894953" y="2185"/>
                  </a:lnTo>
                  <a:lnTo>
                    <a:pt x="897289" y="0"/>
                  </a:lnTo>
                  <a:lnTo>
                    <a:pt x="902935" y="0"/>
                  </a:lnTo>
                  <a:lnTo>
                    <a:pt x="905275" y="2185"/>
                  </a:lnTo>
                  <a:lnTo>
                    <a:pt x="910882" y="80909"/>
                  </a:lnTo>
                  <a:lnTo>
                    <a:pt x="900108" y="80909"/>
                  </a:lnTo>
                  <a:lnTo>
                    <a:pt x="894257" y="156178"/>
                  </a:lnTo>
                  <a:lnTo>
                    <a:pt x="888320" y="224222"/>
                  </a:lnTo>
                  <a:lnTo>
                    <a:pt x="881909" y="287972"/>
                  </a:lnTo>
                  <a:lnTo>
                    <a:pt x="874853" y="347488"/>
                  </a:lnTo>
                  <a:lnTo>
                    <a:pt x="867024" y="402594"/>
                  </a:lnTo>
                  <a:lnTo>
                    <a:pt x="858255" y="453498"/>
                  </a:lnTo>
                  <a:lnTo>
                    <a:pt x="848378" y="500406"/>
                  </a:lnTo>
                  <a:lnTo>
                    <a:pt x="837227" y="543524"/>
                  </a:lnTo>
                  <a:lnTo>
                    <a:pt x="824634" y="583058"/>
                  </a:lnTo>
                  <a:lnTo>
                    <a:pt x="810432" y="619215"/>
                  </a:lnTo>
                  <a:lnTo>
                    <a:pt x="776533" y="682222"/>
                  </a:lnTo>
                  <a:lnTo>
                    <a:pt x="734192" y="734196"/>
                  </a:lnTo>
                  <a:lnTo>
                    <a:pt x="682219" y="776537"/>
                  </a:lnTo>
                  <a:lnTo>
                    <a:pt x="619211" y="810436"/>
                  </a:lnTo>
                  <a:lnTo>
                    <a:pt x="583055" y="824638"/>
                  </a:lnTo>
                  <a:lnTo>
                    <a:pt x="543520" y="837231"/>
                  </a:lnTo>
                  <a:lnTo>
                    <a:pt x="500403" y="848382"/>
                  </a:lnTo>
                  <a:lnTo>
                    <a:pt x="453495" y="858259"/>
                  </a:lnTo>
                  <a:lnTo>
                    <a:pt x="402591" y="867028"/>
                  </a:lnTo>
                  <a:lnTo>
                    <a:pt x="347484" y="874856"/>
                  </a:lnTo>
                  <a:lnTo>
                    <a:pt x="287969" y="881912"/>
                  </a:lnTo>
                  <a:lnTo>
                    <a:pt x="223838" y="888362"/>
                  </a:lnTo>
                  <a:lnTo>
                    <a:pt x="117245" y="897293"/>
                  </a:lnTo>
                  <a:lnTo>
                    <a:pt x="80905" y="900112"/>
                  </a:lnTo>
                  <a:lnTo>
                    <a:pt x="147505" y="905279"/>
                  </a:lnTo>
                  <a:lnTo>
                    <a:pt x="223838" y="911862"/>
                  </a:lnTo>
                  <a:lnTo>
                    <a:pt x="287969" y="918312"/>
                  </a:lnTo>
                  <a:lnTo>
                    <a:pt x="347484" y="925367"/>
                  </a:lnTo>
                  <a:lnTo>
                    <a:pt x="402591" y="933196"/>
                  </a:lnTo>
                  <a:lnTo>
                    <a:pt x="453495" y="941965"/>
                  </a:lnTo>
                  <a:lnTo>
                    <a:pt x="500403" y="951842"/>
                  </a:lnTo>
                  <a:lnTo>
                    <a:pt x="543520" y="962993"/>
                  </a:lnTo>
                  <a:lnTo>
                    <a:pt x="583055" y="975586"/>
                  </a:lnTo>
                  <a:lnTo>
                    <a:pt x="619211" y="989788"/>
                  </a:lnTo>
                  <a:lnTo>
                    <a:pt x="682219" y="1023687"/>
                  </a:lnTo>
                  <a:lnTo>
                    <a:pt x="734192" y="1066028"/>
                  </a:lnTo>
                  <a:lnTo>
                    <a:pt x="776533" y="1118003"/>
                  </a:lnTo>
                  <a:lnTo>
                    <a:pt x="810432" y="1181011"/>
                  </a:lnTo>
                  <a:lnTo>
                    <a:pt x="824634" y="1217168"/>
                  </a:lnTo>
                  <a:lnTo>
                    <a:pt x="837227" y="1256703"/>
                  </a:lnTo>
                  <a:lnTo>
                    <a:pt x="848378" y="1299820"/>
                  </a:lnTo>
                  <a:lnTo>
                    <a:pt x="858255" y="1346728"/>
                  </a:lnTo>
                  <a:lnTo>
                    <a:pt x="867024" y="1397632"/>
                  </a:lnTo>
                  <a:lnTo>
                    <a:pt x="874853" y="1452738"/>
                  </a:lnTo>
                  <a:lnTo>
                    <a:pt x="881956" y="1512723"/>
                  </a:lnTo>
                  <a:lnTo>
                    <a:pt x="888358" y="1576384"/>
                  </a:lnTo>
                  <a:lnTo>
                    <a:pt x="894369" y="1645336"/>
                  </a:lnTo>
                  <a:lnTo>
                    <a:pt x="900108" y="1719315"/>
                  </a:lnTo>
                  <a:lnTo>
                    <a:pt x="910882" y="1719315"/>
                  </a:lnTo>
                  <a:lnTo>
                    <a:pt x="905275" y="1798039"/>
                  </a:lnTo>
                  <a:lnTo>
                    <a:pt x="902935" y="1800224"/>
                  </a:lnTo>
                  <a:close/>
                </a:path>
                <a:path w="1800225" h="1800225">
                  <a:moveTo>
                    <a:pt x="910882" y="1719315"/>
                  </a:moveTo>
                  <a:lnTo>
                    <a:pt x="900108" y="1719315"/>
                  </a:lnTo>
                  <a:lnTo>
                    <a:pt x="905960" y="1644045"/>
                  </a:lnTo>
                  <a:lnTo>
                    <a:pt x="911897" y="1576000"/>
                  </a:lnTo>
                  <a:lnTo>
                    <a:pt x="918308" y="1512252"/>
                  </a:lnTo>
                  <a:lnTo>
                    <a:pt x="925364" y="1452736"/>
                  </a:lnTo>
                  <a:lnTo>
                    <a:pt x="933193" y="1397629"/>
                  </a:lnTo>
                  <a:lnTo>
                    <a:pt x="941962" y="1346725"/>
                  </a:lnTo>
                  <a:lnTo>
                    <a:pt x="951838" y="1299818"/>
                  </a:lnTo>
                  <a:lnTo>
                    <a:pt x="962989" y="1256700"/>
                  </a:lnTo>
                  <a:lnTo>
                    <a:pt x="975582" y="1217166"/>
                  </a:lnTo>
                  <a:lnTo>
                    <a:pt x="989784" y="1181009"/>
                  </a:lnTo>
                  <a:lnTo>
                    <a:pt x="1023683" y="1118002"/>
                  </a:lnTo>
                  <a:lnTo>
                    <a:pt x="1066024" y="1066028"/>
                  </a:lnTo>
                  <a:lnTo>
                    <a:pt x="1118000" y="1023687"/>
                  </a:lnTo>
                  <a:lnTo>
                    <a:pt x="1181008" y="989788"/>
                  </a:lnTo>
                  <a:lnTo>
                    <a:pt x="1217165" y="975586"/>
                  </a:lnTo>
                  <a:lnTo>
                    <a:pt x="1256699" y="962993"/>
                  </a:lnTo>
                  <a:lnTo>
                    <a:pt x="1299817" y="951842"/>
                  </a:lnTo>
                  <a:lnTo>
                    <a:pt x="1346724" y="941965"/>
                  </a:lnTo>
                  <a:lnTo>
                    <a:pt x="1397628" y="933196"/>
                  </a:lnTo>
                  <a:lnTo>
                    <a:pt x="1452735" y="925367"/>
                  </a:lnTo>
                  <a:lnTo>
                    <a:pt x="1512250" y="918312"/>
                  </a:lnTo>
                  <a:lnTo>
                    <a:pt x="1576380" y="911862"/>
                  </a:lnTo>
                  <a:lnTo>
                    <a:pt x="1652759" y="905275"/>
                  </a:lnTo>
                  <a:lnTo>
                    <a:pt x="1719312" y="900112"/>
                  </a:lnTo>
                  <a:lnTo>
                    <a:pt x="1682925" y="897289"/>
                  </a:lnTo>
                  <a:lnTo>
                    <a:pt x="1585739" y="889178"/>
                  </a:lnTo>
                  <a:lnTo>
                    <a:pt x="1512248" y="881912"/>
                  </a:lnTo>
                  <a:lnTo>
                    <a:pt x="1452732" y="874856"/>
                  </a:lnTo>
                  <a:lnTo>
                    <a:pt x="1397626" y="867028"/>
                  </a:lnTo>
                  <a:lnTo>
                    <a:pt x="1346722" y="858259"/>
                  </a:lnTo>
                  <a:lnTo>
                    <a:pt x="1299814" y="848382"/>
                  </a:lnTo>
                  <a:lnTo>
                    <a:pt x="1256696" y="837231"/>
                  </a:lnTo>
                  <a:lnTo>
                    <a:pt x="1217162" y="824638"/>
                  </a:lnTo>
                  <a:lnTo>
                    <a:pt x="1181005" y="810436"/>
                  </a:lnTo>
                  <a:lnTo>
                    <a:pt x="1117998" y="776537"/>
                  </a:lnTo>
                  <a:lnTo>
                    <a:pt x="1066024" y="734196"/>
                  </a:lnTo>
                  <a:lnTo>
                    <a:pt x="1023683" y="682221"/>
                  </a:lnTo>
                  <a:lnTo>
                    <a:pt x="989784" y="619213"/>
                  </a:lnTo>
                  <a:lnTo>
                    <a:pt x="975582" y="583057"/>
                  </a:lnTo>
                  <a:lnTo>
                    <a:pt x="962989" y="543522"/>
                  </a:lnTo>
                  <a:lnTo>
                    <a:pt x="951838" y="500405"/>
                  </a:lnTo>
                  <a:lnTo>
                    <a:pt x="941962" y="453497"/>
                  </a:lnTo>
                  <a:lnTo>
                    <a:pt x="933193" y="402594"/>
                  </a:lnTo>
                  <a:lnTo>
                    <a:pt x="925364" y="347487"/>
                  </a:lnTo>
                  <a:lnTo>
                    <a:pt x="918261" y="287501"/>
                  </a:lnTo>
                  <a:lnTo>
                    <a:pt x="911858" y="223841"/>
                  </a:lnTo>
                  <a:lnTo>
                    <a:pt x="905848" y="154889"/>
                  </a:lnTo>
                  <a:lnTo>
                    <a:pt x="900108" y="80909"/>
                  </a:lnTo>
                  <a:lnTo>
                    <a:pt x="910882" y="80909"/>
                  </a:lnTo>
                  <a:lnTo>
                    <a:pt x="911043" y="83169"/>
                  </a:lnTo>
                  <a:lnTo>
                    <a:pt x="916722" y="156178"/>
                  </a:lnTo>
                  <a:lnTo>
                    <a:pt x="922667" y="224222"/>
                  </a:lnTo>
                  <a:lnTo>
                    <a:pt x="929094" y="287972"/>
                  </a:lnTo>
                  <a:lnTo>
                    <a:pt x="935998" y="346222"/>
                  </a:lnTo>
                  <a:lnTo>
                    <a:pt x="943710" y="400579"/>
                  </a:lnTo>
                  <a:lnTo>
                    <a:pt x="952333" y="450775"/>
                  </a:lnTo>
                  <a:lnTo>
                    <a:pt x="962032" y="497010"/>
                  </a:lnTo>
                  <a:lnTo>
                    <a:pt x="972967" y="539485"/>
                  </a:lnTo>
                  <a:lnTo>
                    <a:pt x="985301" y="578400"/>
                  </a:lnTo>
                  <a:lnTo>
                    <a:pt x="999196" y="613956"/>
                  </a:lnTo>
                  <a:lnTo>
                    <a:pt x="1032316" y="675794"/>
                  </a:lnTo>
                  <a:lnTo>
                    <a:pt x="1073621" y="726603"/>
                  </a:lnTo>
                  <a:lnTo>
                    <a:pt x="1124430" y="767907"/>
                  </a:lnTo>
                  <a:lnTo>
                    <a:pt x="1186267" y="801026"/>
                  </a:lnTo>
                  <a:lnTo>
                    <a:pt x="1221823" y="814920"/>
                  </a:lnTo>
                  <a:lnTo>
                    <a:pt x="1260738" y="827254"/>
                  </a:lnTo>
                  <a:lnTo>
                    <a:pt x="1303213" y="838189"/>
                  </a:lnTo>
                  <a:lnTo>
                    <a:pt x="1349448" y="847888"/>
                  </a:lnTo>
                  <a:lnTo>
                    <a:pt x="1399643" y="856512"/>
                  </a:lnTo>
                  <a:lnTo>
                    <a:pt x="1454000" y="864223"/>
                  </a:lnTo>
                  <a:lnTo>
                    <a:pt x="1512719" y="871184"/>
                  </a:lnTo>
                  <a:lnTo>
                    <a:pt x="1576000" y="877555"/>
                  </a:lnTo>
                  <a:lnTo>
                    <a:pt x="1644045" y="883500"/>
                  </a:lnTo>
                  <a:lnTo>
                    <a:pt x="1717054" y="889181"/>
                  </a:lnTo>
                  <a:lnTo>
                    <a:pt x="1798039" y="894953"/>
                  </a:lnTo>
                  <a:lnTo>
                    <a:pt x="1800221" y="897289"/>
                  </a:lnTo>
                  <a:lnTo>
                    <a:pt x="1800224" y="902938"/>
                  </a:lnTo>
                  <a:lnTo>
                    <a:pt x="1798039" y="905279"/>
                  </a:lnTo>
                  <a:lnTo>
                    <a:pt x="1717054" y="911046"/>
                  </a:lnTo>
                  <a:lnTo>
                    <a:pt x="1644045" y="916726"/>
                  </a:lnTo>
                  <a:lnTo>
                    <a:pt x="1576000" y="922670"/>
                  </a:lnTo>
                  <a:lnTo>
                    <a:pt x="1512719" y="929042"/>
                  </a:lnTo>
                  <a:lnTo>
                    <a:pt x="1454000" y="936002"/>
                  </a:lnTo>
                  <a:lnTo>
                    <a:pt x="1399643" y="943713"/>
                  </a:lnTo>
                  <a:lnTo>
                    <a:pt x="1349448" y="952337"/>
                  </a:lnTo>
                  <a:lnTo>
                    <a:pt x="1303213" y="962036"/>
                  </a:lnTo>
                  <a:lnTo>
                    <a:pt x="1260738" y="972971"/>
                  </a:lnTo>
                  <a:lnTo>
                    <a:pt x="1221823" y="985305"/>
                  </a:lnTo>
                  <a:lnTo>
                    <a:pt x="1186267" y="999200"/>
                  </a:lnTo>
                  <a:lnTo>
                    <a:pt x="1124430" y="1032319"/>
                  </a:lnTo>
                  <a:lnTo>
                    <a:pt x="1073621" y="1073625"/>
                  </a:lnTo>
                  <a:lnTo>
                    <a:pt x="1032316" y="1124434"/>
                  </a:lnTo>
                  <a:lnTo>
                    <a:pt x="999196" y="1186271"/>
                  </a:lnTo>
                  <a:lnTo>
                    <a:pt x="985301" y="1221827"/>
                  </a:lnTo>
                  <a:lnTo>
                    <a:pt x="972967" y="1260742"/>
                  </a:lnTo>
                  <a:lnTo>
                    <a:pt x="962032" y="1303216"/>
                  </a:lnTo>
                  <a:lnTo>
                    <a:pt x="952333" y="1349451"/>
                  </a:lnTo>
                  <a:lnTo>
                    <a:pt x="943710" y="1399647"/>
                  </a:lnTo>
                  <a:lnTo>
                    <a:pt x="935998" y="1454004"/>
                  </a:lnTo>
                  <a:lnTo>
                    <a:pt x="929038" y="1512723"/>
                  </a:lnTo>
                  <a:lnTo>
                    <a:pt x="922634" y="1576384"/>
                  </a:lnTo>
                  <a:lnTo>
                    <a:pt x="916622" y="1645336"/>
                  </a:lnTo>
                  <a:lnTo>
                    <a:pt x="911043" y="1717058"/>
                  </a:lnTo>
                  <a:lnTo>
                    <a:pt x="910882" y="17193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56631" y="783043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902612" y="1800224"/>
                  </a:moveTo>
                  <a:lnTo>
                    <a:pt x="901635" y="1800224"/>
                  </a:lnTo>
                  <a:lnTo>
                    <a:pt x="893643" y="1734426"/>
                  </a:lnTo>
                  <a:lnTo>
                    <a:pt x="885128" y="1668658"/>
                  </a:lnTo>
                  <a:lnTo>
                    <a:pt x="876438" y="1606807"/>
                  </a:lnTo>
                  <a:lnTo>
                    <a:pt x="867437" y="1548733"/>
                  </a:lnTo>
                  <a:lnTo>
                    <a:pt x="857984" y="1494298"/>
                  </a:lnTo>
                  <a:lnTo>
                    <a:pt x="848081" y="1443982"/>
                  </a:lnTo>
                  <a:lnTo>
                    <a:pt x="837346" y="1396464"/>
                  </a:lnTo>
                  <a:lnTo>
                    <a:pt x="825750" y="1352158"/>
                  </a:lnTo>
                  <a:lnTo>
                    <a:pt x="813156" y="1310925"/>
                  </a:lnTo>
                  <a:lnTo>
                    <a:pt x="799426" y="1272629"/>
                  </a:lnTo>
                  <a:lnTo>
                    <a:pt x="784421" y="1237131"/>
                  </a:lnTo>
                  <a:lnTo>
                    <a:pt x="750038" y="1173979"/>
                  </a:lnTo>
                  <a:lnTo>
                    <a:pt x="708906" y="1120367"/>
                  </a:lnTo>
                  <a:lnTo>
                    <a:pt x="659922" y="1075193"/>
                  </a:lnTo>
                  <a:lnTo>
                    <a:pt x="601985" y="1037356"/>
                  </a:lnTo>
                  <a:lnTo>
                    <a:pt x="533993" y="1005752"/>
                  </a:lnTo>
                  <a:lnTo>
                    <a:pt x="495881" y="991944"/>
                  </a:lnTo>
                  <a:lnTo>
                    <a:pt x="454843" y="979281"/>
                  </a:lnTo>
                  <a:lnTo>
                    <a:pt x="410740" y="967625"/>
                  </a:lnTo>
                  <a:lnTo>
                    <a:pt x="363434" y="956840"/>
                  </a:lnTo>
                  <a:lnTo>
                    <a:pt x="312788" y="946786"/>
                  </a:lnTo>
                  <a:lnTo>
                    <a:pt x="258664" y="937326"/>
                  </a:lnTo>
                  <a:lnTo>
                    <a:pt x="200924" y="928323"/>
                  </a:lnTo>
                  <a:lnTo>
                    <a:pt x="139431" y="919639"/>
                  </a:lnTo>
                  <a:lnTo>
                    <a:pt x="0" y="902124"/>
                  </a:lnTo>
                  <a:lnTo>
                    <a:pt x="135589" y="885129"/>
                  </a:lnTo>
                  <a:lnTo>
                    <a:pt x="197441" y="876441"/>
                  </a:lnTo>
                  <a:lnTo>
                    <a:pt x="255514" y="867441"/>
                  </a:lnTo>
                  <a:lnTo>
                    <a:pt x="309949" y="857991"/>
                  </a:lnTo>
                  <a:lnTo>
                    <a:pt x="360884" y="847951"/>
                  </a:lnTo>
                  <a:lnTo>
                    <a:pt x="408457" y="837184"/>
                  </a:lnTo>
                  <a:lnTo>
                    <a:pt x="452807" y="825550"/>
                  </a:lnTo>
                  <a:lnTo>
                    <a:pt x="494072" y="812911"/>
                  </a:lnTo>
                  <a:lnTo>
                    <a:pt x="532392" y="799129"/>
                  </a:lnTo>
                  <a:lnTo>
                    <a:pt x="567904" y="784064"/>
                  </a:lnTo>
                  <a:lnTo>
                    <a:pt x="631062" y="749533"/>
                  </a:lnTo>
                  <a:lnTo>
                    <a:pt x="684654" y="708209"/>
                  </a:lnTo>
                  <a:lnTo>
                    <a:pt x="729791" y="658983"/>
                  </a:lnTo>
                  <a:lnTo>
                    <a:pt x="767580" y="600747"/>
                  </a:lnTo>
                  <a:lnTo>
                    <a:pt x="799130" y="532391"/>
                  </a:lnTo>
                  <a:lnTo>
                    <a:pt x="812913" y="494071"/>
                  </a:lnTo>
                  <a:lnTo>
                    <a:pt x="825552" y="452806"/>
                  </a:lnTo>
                  <a:lnTo>
                    <a:pt x="837185" y="408456"/>
                  </a:lnTo>
                  <a:lnTo>
                    <a:pt x="847953" y="360884"/>
                  </a:lnTo>
                  <a:lnTo>
                    <a:pt x="857992" y="309949"/>
                  </a:lnTo>
                  <a:lnTo>
                    <a:pt x="867442" y="255514"/>
                  </a:lnTo>
                  <a:lnTo>
                    <a:pt x="876442" y="197441"/>
                  </a:lnTo>
                  <a:lnTo>
                    <a:pt x="885130" y="135589"/>
                  </a:lnTo>
                  <a:lnTo>
                    <a:pt x="893644" y="69822"/>
                  </a:lnTo>
                  <a:lnTo>
                    <a:pt x="902124" y="0"/>
                  </a:lnTo>
                  <a:lnTo>
                    <a:pt x="910603" y="69822"/>
                  </a:lnTo>
                  <a:lnTo>
                    <a:pt x="919118" y="135589"/>
                  </a:lnTo>
                  <a:lnTo>
                    <a:pt x="927805" y="197441"/>
                  </a:lnTo>
                  <a:lnTo>
                    <a:pt x="936805" y="255514"/>
                  </a:lnTo>
                  <a:lnTo>
                    <a:pt x="946255" y="309949"/>
                  </a:lnTo>
                  <a:lnTo>
                    <a:pt x="956295" y="360884"/>
                  </a:lnTo>
                  <a:lnTo>
                    <a:pt x="967062" y="408456"/>
                  </a:lnTo>
                  <a:lnTo>
                    <a:pt x="978696" y="452806"/>
                  </a:lnTo>
                  <a:lnTo>
                    <a:pt x="991335" y="494071"/>
                  </a:lnTo>
                  <a:lnTo>
                    <a:pt x="1005117" y="532391"/>
                  </a:lnTo>
                  <a:lnTo>
                    <a:pt x="1020182" y="567903"/>
                  </a:lnTo>
                  <a:lnTo>
                    <a:pt x="1054713" y="631061"/>
                  </a:lnTo>
                  <a:lnTo>
                    <a:pt x="1096037" y="684653"/>
                  </a:lnTo>
                  <a:lnTo>
                    <a:pt x="1145263" y="729789"/>
                  </a:lnTo>
                  <a:lnTo>
                    <a:pt x="1203499" y="767578"/>
                  </a:lnTo>
                  <a:lnTo>
                    <a:pt x="1271856" y="799129"/>
                  </a:lnTo>
                  <a:lnTo>
                    <a:pt x="1310175" y="812911"/>
                  </a:lnTo>
                  <a:lnTo>
                    <a:pt x="1351441" y="825550"/>
                  </a:lnTo>
                  <a:lnTo>
                    <a:pt x="1395791" y="837184"/>
                  </a:lnTo>
                  <a:lnTo>
                    <a:pt x="1443363" y="847951"/>
                  </a:lnTo>
                  <a:lnTo>
                    <a:pt x="1494298" y="857991"/>
                  </a:lnTo>
                  <a:lnTo>
                    <a:pt x="1548733" y="867441"/>
                  </a:lnTo>
                  <a:lnTo>
                    <a:pt x="1606807" y="876441"/>
                  </a:lnTo>
                  <a:lnTo>
                    <a:pt x="1668658" y="885129"/>
                  </a:lnTo>
                  <a:lnTo>
                    <a:pt x="1800224" y="901635"/>
                  </a:lnTo>
                  <a:lnTo>
                    <a:pt x="1800224" y="902612"/>
                  </a:lnTo>
                  <a:lnTo>
                    <a:pt x="1668658" y="919118"/>
                  </a:lnTo>
                  <a:lnTo>
                    <a:pt x="1606807" y="927805"/>
                  </a:lnTo>
                  <a:lnTo>
                    <a:pt x="1548733" y="936805"/>
                  </a:lnTo>
                  <a:lnTo>
                    <a:pt x="1494298" y="946255"/>
                  </a:lnTo>
                  <a:lnTo>
                    <a:pt x="1443363" y="956295"/>
                  </a:lnTo>
                  <a:lnTo>
                    <a:pt x="1395791" y="967062"/>
                  </a:lnTo>
                  <a:lnTo>
                    <a:pt x="1351441" y="978696"/>
                  </a:lnTo>
                  <a:lnTo>
                    <a:pt x="1310175" y="991335"/>
                  </a:lnTo>
                  <a:lnTo>
                    <a:pt x="1271856" y="1005117"/>
                  </a:lnTo>
                  <a:lnTo>
                    <a:pt x="1236343" y="1020182"/>
                  </a:lnTo>
                  <a:lnTo>
                    <a:pt x="1173186" y="1054713"/>
                  </a:lnTo>
                  <a:lnTo>
                    <a:pt x="1119593" y="1096037"/>
                  </a:lnTo>
                  <a:lnTo>
                    <a:pt x="1074457" y="1145263"/>
                  </a:lnTo>
                  <a:lnTo>
                    <a:pt x="1036668" y="1203499"/>
                  </a:lnTo>
                  <a:lnTo>
                    <a:pt x="1005117" y="1271856"/>
                  </a:lnTo>
                  <a:lnTo>
                    <a:pt x="991335" y="1310175"/>
                  </a:lnTo>
                  <a:lnTo>
                    <a:pt x="978696" y="1351441"/>
                  </a:lnTo>
                  <a:lnTo>
                    <a:pt x="967062" y="1395791"/>
                  </a:lnTo>
                  <a:lnTo>
                    <a:pt x="956295" y="1443363"/>
                  </a:lnTo>
                  <a:lnTo>
                    <a:pt x="946160" y="1494850"/>
                  </a:lnTo>
                  <a:lnTo>
                    <a:pt x="936732" y="1549204"/>
                  </a:lnTo>
                  <a:lnTo>
                    <a:pt x="927752" y="1607183"/>
                  </a:lnTo>
                  <a:lnTo>
                    <a:pt x="919083" y="1668925"/>
                  </a:lnTo>
                  <a:lnTo>
                    <a:pt x="910586" y="1734567"/>
                  </a:lnTo>
                  <a:lnTo>
                    <a:pt x="902612" y="1800224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0776" y="8504139"/>
              <a:ext cx="9694545" cy="1003935"/>
            </a:xfrm>
            <a:custGeom>
              <a:avLst/>
              <a:gdLst/>
              <a:ahLst/>
              <a:cxnLst/>
              <a:rect l="l" t="t" r="r" b="b"/>
              <a:pathLst>
                <a:path w="9694544" h="1003934">
                  <a:moveTo>
                    <a:pt x="8519578" y="1003473"/>
                  </a:moveTo>
                  <a:lnTo>
                    <a:pt x="48912" y="1003473"/>
                  </a:lnTo>
                  <a:lnTo>
                    <a:pt x="29873" y="999630"/>
                  </a:lnTo>
                  <a:lnTo>
                    <a:pt x="14326" y="989148"/>
                  </a:lnTo>
                  <a:lnTo>
                    <a:pt x="3843" y="973601"/>
                  </a:lnTo>
                  <a:lnTo>
                    <a:pt x="0" y="954563"/>
                  </a:lnTo>
                  <a:lnTo>
                    <a:pt x="0" y="48912"/>
                  </a:lnTo>
                  <a:lnTo>
                    <a:pt x="3843" y="29873"/>
                  </a:lnTo>
                  <a:lnTo>
                    <a:pt x="14326" y="14326"/>
                  </a:lnTo>
                  <a:lnTo>
                    <a:pt x="29873" y="3843"/>
                  </a:lnTo>
                  <a:lnTo>
                    <a:pt x="48912" y="0"/>
                  </a:lnTo>
                  <a:lnTo>
                    <a:pt x="9645128" y="0"/>
                  </a:lnTo>
                  <a:lnTo>
                    <a:pt x="9685849" y="21775"/>
                  </a:lnTo>
                  <a:lnTo>
                    <a:pt x="9694086" y="48912"/>
                  </a:lnTo>
                  <a:lnTo>
                    <a:pt x="9694086" y="440213"/>
                  </a:lnTo>
                  <a:lnTo>
                    <a:pt x="9672279" y="480909"/>
                  </a:lnTo>
                  <a:lnTo>
                    <a:pt x="8617399" y="489126"/>
                  </a:lnTo>
                  <a:lnTo>
                    <a:pt x="8607812" y="490075"/>
                  </a:lnTo>
                  <a:lnTo>
                    <a:pt x="8572212" y="519321"/>
                  </a:lnTo>
                  <a:lnTo>
                    <a:pt x="8568489" y="538039"/>
                  </a:lnTo>
                  <a:lnTo>
                    <a:pt x="8568489" y="954563"/>
                  </a:lnTo>
                  <a:lnTo>
                    <a:pt x="8567540" y="964150"/>
                  </a:lnTo>
                  <a:lnTo>
                    <a:pt x="8538295" y="999750"/>
                  </a:lnTo>
                  <a:lnTo>
                    <a:pt x="8529165" y="1002525"/>
                  </a:lnTo>
                  <a:lnTo>
                    <a:pt x="8519578" y="1003473"/>
                  </a:lnTo>
                  <a:close/>
                </a:path>
              </a:pathLst>
            </a:custGeom>
            <a:solidFill>
              <a:srgbClr val="F9F7F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37628" y="2192879"/>
            <a:ext cx="10694670" cy="727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25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primary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objective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5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325" dirty="0">
                <a:solidFill>
                  <a:srgbClr val="CFC7BE"/>
                </a:solidFill>
                <a:latin typeface="Arial Black"/>
                <a:cs typeface="Arial Black"/>
              </a:rPr>
              <a:t>SQL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29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facilitate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sustainable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business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growth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65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0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by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addressing existing </a:t>
            </a:r>
            <a:r>
              <a:rPr sz="3000" spc="-220" dirty="0">
                <a:solidFill>
                  <a:srgbClr val="CFC7BE"/>
                </a:solidFill>
                <a:latin typeface="Arial Black"/>
                <a:cs typeface="Arial Black"/>
              </a:rPr>
              <a:t>challenges</a:t>
            </a:r>
            <a:r>
              <a:rPr sz="3000" spc="-1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0" dirty="0">
                <a:solidFill>
                  <a:srgbClr val="CFC7BE"/>
                </a:solidFill>
                <a:latin typeface="Arial Black"/>
                <a:cs typeface="Arial Black"/>
              </a:rPr>
              <a:t>through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a</a:t>
            </a:r>
            <a:r>
              <a:rPr sz="3000" spc="-1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40" dirty="0">
                <a:solidFill>
                  <a:srgbClr val="CFC7BE"/>
                </a:solidFill>
                <a:latin typeface="Arial Black"/>
                <a:cs typeface="Arial Black"/>
              </a:rPr>
              <a:t>meticulous </a:t>
            </a:r>
            <a:r>
              <a:rPr sz="3000" spc="-140" dirty="0">
                <a:solidFill>
                  <a:srgbClr val="CFC7BE"/>
                </a:solidFill>
                <a:latin typeface="Arial Black"/>
                <a:cs typeface="Arial Black"/>
              </a:rPr>
              <a:t>examination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its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dataset.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Utilizing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CFC7BE"/>
                </a:solidFill>
                <a:latin typeface="Arial Black"/>
                <a:cs typeface="Arial Black"/>
              </a:rPr>
              <a:t>SQL,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65" dirty="0">
                <a:solidFill>
                  <a:srgbClr val="CFC7BE"/>
                </a:solidFill>
                <a:latin typeface="Arial Black"/>
                <a:cs typeface="Arial Black"/>
              </a:rPr>
              <a:t>we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aim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to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answer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crucial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business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questions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CFC7BE"/>
                </a:solidFill>
                <a:latin typeface="Arial Black"/>
                <a:cs typeface="Arial Black"/>
              </a:rPr>
              <a:t>provide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actionable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insights.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CFC7BE"/>
                </a:solidFill>
                <a:latin typeface="Arial Black"/>
                <a:cs typeface="Arial Black"/>
              </a:rPr>
              <a:t>By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0" dirty="0">
                <a:solidFill>
                  <a:srgbClr val="CFC7BE"/>
                </a:solidFill>
                <a:latin typeface="Arial Black"/>
                <a:cs typeface="Arial Black"/>
              </a:rPr>
              <a:t>distilling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15" dirty="0">
                <a:solidFill>
                  <a:srgbClr val="CFC7BE"/>
                </a:solidFill>
                <a:latin typeface="Arial Black"/>
                <a:cs typeface="Arial Black"/>
              </a:rPr>
              <a:t>complex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" dirty="0">
                <a:solidFill>
                  <a:srgbClr val="CFC7BE"/>
                </a:solidFill>
                <a:latin typeface="Arial Black"/>
                <a:cs typeface="Arial Black"/>
              </a:rPr>
              <a:t>into </a:t>
            </a:r>
            <a:r>
              <a:rPr sz="3000" spc="-125" dirty="0">
                <a:solidFill>
                  <a:srgbClr val="CFC7BE"/>
                </a:solidFill>
                <a:latin typeface="Arial Black"/>
                <a:cs typeface="Arial Black"/>
              </a:rPr>
              <a:t>meaningful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intelligence,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75" dirty="0">
                <a:solidFill>
                  <a:srgbClr val="CFC7BE"/>
                </a:solidFill>
                <a:latin typeface="Arial Black"/>
                <a:cs typeface="Arial Black"/>
              </a:rPr>
              <a:t>our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goal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29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5" dirty="0">
                <a:solidFill>
                  <a:srgbClr val="CFC7BE"/>
                </a:solidFill>
                <a:latin typeface="Arial Black"/>
                <a:cs typeface="Arial Black"/>
              </a:rPr>
              <a:t>empower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the </a:t>
            </a:r>
            <a:r>
              <a:rPr sz="3000" spc="-210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60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CFC7BE"/>
                </a:solidFill>
                <a:latin typeface="Arial Black"/>
                <a:cs typeface="Arial Black"/>
              </a:rPr>
              <a:t>with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a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strategic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5" dirty="0">
                <a:solidFill>
                  <a:srgbClr val="CFC7BE"/>
                </a:solidFill>
                <a:latin typeface="Arial Black"/>
                <a:cs typeface="Arial Black"/>
              </a:rPr>
              <a:t>understanding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000" spc="-20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its</a:t>
            </a:r>
            <a:r>
              <a:rPr sz="30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60" dirty="0">
                <a:solidFill>
                  <a:srgbClr val="CFC7BE"/>
                </a:solidFill>
                <a:latin typeface="Arial Black"/>
                <a:cs typeface="Arial Black"/>
              </a:rPr>
              <a:t>growth </a:t>
            </a:r>
            <a:r>
              <a:rPr sz="3000" spc="-150" dirty="0">
                <a:solidFill>
                  <a:srgbClr val="CFC7BE"/>
                </a:solidFill>
                <a:latin typeface="Arial Black"/>
                <a:cs typeface="Arial Black"/>
              </a:rPr>
              <a:t>trajectory,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50" dirty="0">
                <a:solidFill>
                  <a:srgbClr val="CFC7BE"/>
                </a:solidFill>
                <a:latin typeface="Arial Black"/>
                <a:cs typeface="Arial Black"/>
              </a:rPr>
              <a:t>enabling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informed</a:t>
            </a:r>
            <a:r>
              <a:rPr sz="30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decision-</a:t>
            </a:r>
            <a:r>
              <a:rPr sz="3000" spc="-155" dirty="0">
                <a:solidFill>
                  <a:srgbClr val="CFC7BE"/>
                </a:solidFill>
                <a:latin typeface="Arial Black"/>
                <a:cs typeface="Arial Black"/>
              </a:rPr>
              <a:t>making</a:t>
            </a:r>
            <a:r>
              <a:rPr sz="300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CFC7BE"/>
                </a:solidFill>
                <a:latin typeface="Arial Black"/>
                <a:cs typeface="Arial Black"/>
              </a:rPr>
              <a:t>and </a:t>
            </a:r>
            <a:r>
              <a:rPr sz="3000" spc="-145" dirty="0">
                <a:solidFill>
                  <a:srgbClr val="CFC7BE"/>
                </a:solidFill>
                <a:latin typeface="Arial Black"/>
                <a:cs typeface="Arial Black"/>
              </a:rPr>
              <a:t>fostering</a:t>
            </a:r>
            <a:r>
              <a:rPr sz="3000" spc="-1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135" dirty="0">
                <a:solidFill>
                  <a:srgbClr val="CFC7BE"/>
                </a:solidFill>
                <a:latin typeface="Arial Black"/>
                <a:cs typeface="Arial Black"/>
              </a:rPr>
              <a:t>long-</a:t>
            </a:r>
            <a:r>
              <a:rPr sz="3000" spc="-95" dirty="0">
                <a:solidFill>
                  <a:srgbClr val="CFC7BE"/>
                </a:solidFill>
                <a:latin typeface="Arial Black"/>
                <a:cs typeface="Arial Black"/>
              </a:rPr>
              <a:t>term</a:t>
            </a:r>
            <a:r>
              <a:rPr sz="30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000" spc="-320" dirty="0">
                <a:solidFill>
                  <a:srgbClr val="CFC7BE"/>
                </a:solidFill>
                <a:latin typeface="Arial Black"/>
                <a:cs typeface="Arial Black"/>
              </a:rPr>
              <a:t>success.</a:t>
            </a:r>
            <a:endParaRPr sz="30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04"/>
              </a:spcBef>
            </a:pPr>
            <a:endParaRPr sz="3000" dirty="0">
              <a:latin typeface="Arial Black"/>
              <a:cs typeface="Arial Black"/>
            </a:endParaRPr>
          </a:p>
          <a:p>
            <a:pPr marL="12700" marR="1138555">
              <a:lnSpc>
                <a:spcPct val="116399"/>
              </a:lnSpc>
            </a:pP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The</a:t>
            </a:r>
            <a:r>
              <a:rPr sz="2900" b="1" spc="-7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relational</a:t>
            </a:r>
            <a:r>
              <a:rPr sz="2900" b="1" spc="-7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database</a:t>
            </a:r>
            <a:r>
              <a:rPr sz="2900" b="1" spc="-7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management</a:t>
            </a:r>
            <a:r>
              <a:rPr sz="2900" b="1" spc="-7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system</a:t>
            </a:r>
            <a:r>
              <a:rPr sz="2900" b="1" spc="-65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CFC7BE"/>
                </a:solidFill>
                <a:latin typeface="Arial"/>
                <a:cs typeface="Arial"/>
              </a:rPr>
              <a:t>(RDBMS)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employed</a:t>
            </a:r>
            <a:r>
              <a:rPr sz="2900" b="1" spc="-6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for</a:t>
            </a:r>
            <a:r>
              <a:rPr sz="2900" b="1" spc="-6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query</a:t>
            </a:r>
            <a:r>
              <a:rPr sz="2900" b="1" spc="-6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execution</a:t>
            </a:r>
            <a:r>
              <a:rPr sz="2900" b="1" spc="-6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CFC7BE"/>
                </a:solidFill>
                <a:latin typeface="Arial"/>
                <a:cs typeface="Arial"/>
              </a:rPr>
              <a:t>is</a:t>
            </a:r>
            <a:r>
              <a:rPr sz="2900" b="1" spc="-50" dirty="0">
                <a:solidFill>
                  <a:srgbClr val="CFC7BE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FFA220"/>
                </a:solidFill>
                <a:latin typeface="Arial"/>
                <a:cs typeface="Arial"/>
              </a:rPr>
              <a:t>POSTGRESQL</a:t>
            </a:r>
            <a:r>
              <a:rPr sz="2900" b="1" spc="-10" dirty="0">
                <a:solidFill>
                  <a:srgbClr val="CFC7BE"/>
                </a:solidFill>
                <a:latin typeface="Arial"/>
                <a:cs typeface="Arial"/>
              </a:rPr>
              <a:t>.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93995" cy="9572625"/>
            <a:chOff x="0" y="0"/>
            <a:chExt cx="17993995" cy="9572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4549" y="714002"/>
              <a:ext cx="10639409" cy="88582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401" y="2252729"/>
            <a:ext cx="664718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u="none" spc="-340" dirty="0"/>
              <a:t>3.</a:t>
            </a:r>
            <a:r>
              <a:rPr sz="4000" u="none" spc="-210" dirty="0"/>
              <a:t> </a:t>
            </a:r>
            <a:r>
              <a:rPr sz="4000" u="none" spc="-315" dirty="0"/>
              <a:t>Identify</a:t>
            </a:r>
            <a:r>
              <a:rPr sz="4000" u="none" spc="-204" dirty="0"/>
              <a:t> </a:t>
            </a:r>
            <a:r>
              <a:rPr sz="4000" u="none" spc="-380" dirty="0"/>
              <a:t>the</a:t>
            </a:r>
            <a:r>
              <a:rPr sz="4000" u="none" spc="-204" dirty="0"/>
              <a:t> </a:t>
            </a:r>
            <a:r>
              <a:rPr sz="4000" u="none" spc="-240" dirty="0"/>
              <a:t>top-</a:t>
            </a:r>
            <a:r>
              <a:rPr sz="4000" u="none" spc="-285" dirty="0"/>
              <a:t>spending </a:t>
            </a:r>
            <a:r>
              <a:rPr sz="4000" u="none" spc="-340" dirty="0"/>
              <a:t>customer</a:t>
            </a:r>
            <a:r>
              <a:rPr sz="4000" u="none" spc="-215" dirty="0"/>
              <a:t> </a:t>
            </a:r>
            <a:r>
              <a:rPr sz="4000" u="none" spc="-240" dirty="0"/>
              <a:t>for</a:t>
            </a:r>
            <a:r>
              <a:rPr sz="4000" u="none" spc="-210" dirty="0"/>
              <a:t> </a:t>
            </a:r>
            <a:r>
              <a:rPr sz="4000" u="none" spc="-400" dirty="0"/>
              <a:t>each</a:t>
            </a:r>
            <a:r>
              <a:rPr sz="4000" u="none" spc="-215" dirty="0"/>
              <a:t> </a:t>
            </a:r>
            <a:r>
              <a:rPr sz="4000" u="none" spc="-300" dirty="0"/>
              <a:t>country </a:t>
            </a:r>
            <a:r>
              <a:rPr sz="4000" u="none" spc="-320" dirty="0"/>
              <a:t>and</a:t>
            </a:r>
            <a:r>
              <a:rPr sz="4000" u="none" spc="-220" dirty="0"/>
              <a:t> </a:t>
            </a:r>
            <a:r>
              <a:rPr sz="4000" u="none" spc="-330" dirty="0"/>
              <a:t>their</a:t>
            </a:r>
            <a:r>
              <a:rPr sz="4000" u="none" spc="-215" dirty="0"/>
              <a:t> </a:t>
            </a:r>
            <a:r>
              <a:rPr sz="4000" u="none" spc="-370" dirty="0"/>
              <a:t>total</a:t>
            </a:r>
            <a:r>
              <a:rPr sz="4000" u="none" spc="-215" dirty="0"/>
              <a:t> </a:t>
            </a:r>
            <a:r>
              <a:rPr sz="4000" u="none" spc="-335" dirty="0"/>
              <a:t>expenditure.</a:t>
            </a: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89550" cy="9804400"/>
            <a:chOff x="0" y="0"/>
            <a:chExt cx="17989550" cy="9804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666" y="784128"/>
              <a:ext cx="13020659" cy="90201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073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90"/>
              </a:spcBef>
            </a:pPr>
            <a:r>
              <a:rPr sz="4100" spc="-415" dirty="0"/>
              <a:t>OUTPUT</a:t>
            </a:r>
            <a:endParaRPr sz="4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073370" cy="9115425"/>
            <a:chOff x="0" y="0"/>
            <a:chExt cx="18073370" cy="9115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049" y="1028700"/>
              <a:ext cx="11525249" cy="80867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308" y="1856372"/>
            <a:ext cx="5984240" cy="1939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u="none" spc="-310" dirty="0"/>
              <a:t>4.</a:t>
            </a:r>
            <a:r>
              <a:rPr sz="3600" u="none" spc="-200" dirty="0"/>
              <a:t> </a:t>
            </a:r>
            <a:r>
              <a:rPr sz="3600" u="none" spc="-270" dirty="0"/>
              <a:t>List</a:t>
            </a:r>
            <a:r>
              <a:rPr sz="3600" u="none" spc="-200" dirty="0"/>
              <a:t> </a:t>
            </a:r>
            <a:r>
              <a:rPr sz="3600" u="none" spc="-350" dirty="0"/>
              <a:t>the</a:t>
            </a:r>
            <a:r>
              <a:rPr sz="3600" u="none" spc="-200" dirty="0"/>
              <a:t> </a:t>
            </a:r>
            <a:r>
              <a:rPr sz="3600" u="none" spc="-290" dirty="0"/>
              <a:t>top</a:t>
            </a:r>
            <a:r>
              <a:rPr sz="3600" u="none" spc="-200" dirty="0"/>
              <a:t> </a:t>
            </a:r>
            <a:r>
              <a:rPr sz="3600" u="none" spc="-409" dirty="0"/>
              <a:t>5</a:t>
            </a:r>
            <a:r>
              <a:rPr sz="3600" u="none" spc="-200" dirty="0"/>
              <a:t> </a:t>
            </a:r>
            <a:r>
              <a:rPr sz="3600" u="none" spc="-320" dirty="0"/>
              <a:t>customers </a:t>
            </a:r>
            <a:r>
              <a:rPr sz="3600" u="none" spc="-355" dirty="0"/>
              <a:t>who</a:t>
            </a:r>
            <a:r>
              <a:rPr sz="3600" u="none" spc="-200" dirty="0"/>
              <a:t> </a:t>
            </a:r>
            <a:r>
              <a:rPr sz="3600" u="none" spc="-320" dirty="0"/>
              <a:t>have</a:t>
            </a:r>
            <a:r>
              <a:rPr sz="3600" u="none" spc="-200" dirty="0"/>
              <a:t> </a:t>
            </a:r>
            <a:r>
              <a:rPr sz="3600" u="none" spc="-370" dirty="0"/>
              <a:t>made</a:t>
            </a:r>
            <a:r>
              <a:rPr sz="3600" u="none" spc="-200" dirty="0"/>
              <a:t> </a:t>
            </a:r>
            <a:r>
              <a:rPr sz="3600" u="none" spc="-350" dirty="0"/>
              <a:t>the</a:t>
            </a:r>
            <a:r>
              <a:rPr sz="3600" u="none" spc="-195" dirty="0"/>
              <a:t> </a:t>
            </a:r>
            <a:r>
              <a:rPr sz="3600" u="none" spc="-290" dirty="0"/>
              <a:t>highest </a:t>
            </a:r>
            <a:r>
              <a:rPr sz="3600" u="none" spc="-340" dirty="0"/>
              <a:t>total</a:t>
            </a:r>
            <a:r>
              <a:rPr sz="3600" u="none" spc="-185" dirty="0"/>
              <a:t> </a:t>
            </a:r>
            <a:r>
              <a:rPr sz="3600" u="none" spc="-290" dirty="0"/>
              <a:t>purchases.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906" y="4195175"/>
            <a:ext cx="16754459" cy="4438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4958" rIns="0" bIns="0" rtlCol="0">
            <a:spAutoFit/>
          </a:bodyPr>
          <a:lstStyle/>
          <a:p>
            <a:pPr marL="7439025">
              <a:lnSpc>
                <a:spcPct val="100000"/>
              </a:lnSpc>
              <a:spcBef>
                <a:spcPts val="90"/>
              </a:spcBef>
            </a:pPr>
            <a:r>
              <a:rPr spc="-440" dirty="0"/>
              <a:t>OUTPUT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6362" cy="16489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850" y="4334652"/>
            <a:ext cx="7458090" cy="5238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2028" y="4334652"/>
            <a:ext cx="9963149" cy="3619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150" y="1877573"/>
            <a:ext cx="780732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u="none" spc="-260" dirty="0"/>
              <a:t>5.</a:t>
            </a:r>
            <a:r>
              <a:rPr sz="3000" u="none" spc="-140" dirty="0"/>
              <a:t> </a:t>
            </a:r>
            <a:r>
              <a:rPr sz="3000" u="none" spc="-240" dirty="0"/>
              <a:t>Identify</a:t>
            </a:r>
            <a:r>
              <a:rPr sz="3000" u="none" spc="-140" dirty="0"/>
              <a:t> </a:t>
            </a:r>
            <a:r>
              <a:rPr sz="3000" u="none" spc="-285" dirty="0"/>
              <a:t>the</a:t>
            </a:r>
            <a:r>
              <a:rPr sz="3000" u="none" spc="-135" dirty="0"/>
              <a:t> </a:t>
            </a:r>
            <a:r>
              <a:rPr sz="3000" u="none" spc="-229" dirty="0"/>
              <a:t>top</a:t>
            </a:r>
            <a:r>
              <a:rPr sz="3000" u="none" spc="-140" dirty="0"/>
              <a:t> </a:t>
            </a:r>
            <a:r>
              <a:rPr sz="3000" u="none" spc="-340" dirty="0"/>
              <a:t>3</a:t>
            </a:r>
            <a:r>
              <a:rPr sz="3000" u="none" spc="-140" dirty="0"/>
              <a:t> </a:t>
            </a:r>
            <a:r>
              <a:rPr sz="3000" u="none" spc="-235" dirty="0"/>
              <a:t>countries</a:t>
            </a:r>
            <a:r>
              <a:rPr sz="3000" u="none" spc="-135" dirty="0"/>
              <a:t> </a:t>
            </a:r>
            <a:r>
              <a:rPr sz="3000" u="none" spc="-300" dirty="0"/>
              <a:t>that</a:t>
            </a:r>
            <a:r>
              <a:rPr sz="3000" u="none" spc="-140" dirty="0"/>
              <a:t> </a:t>
            </a:r>
            <a:r>
              <a:rPr sz="3000" u="none" spc="-260" dirty="0"/>
              <a:t>have</a:t>
            </a:r>
            <a:r>
              <a:rPr sz="3000" u="none" spc="-135" dirty="0"/>
              <a:t> </a:t>
            </a:r>
            <a:r>
              <a:rPr sz="3000" u="none" spc="-310" dirty="0"/>
              <a:t>the </a:t>
            </a:r>
            <a:r>
              <a:rPr sz="3000" u="none" spc="-225" dirty="0"/>
              <a:t>highest</a:t>
            </a:r>
            <a:r>
              <a:rPr sz="3000" u="none" spc="-130" dirty="0"/>
              <a:t> </a:t>
            </a:r>
            <a:r>
              <a:rPr sz="3000" u="none" spc="-270" dirty="0"/>
              <a:t>average</a:t>
            </a:r>
            <a:r>
              <a:rPr sz="3000" u="none" spc="-130" dirty="0"/>
              <a:t> </a:t>
            </a:r>
            <a:r>
              <a:rPr sz="3000" u="none" spc="-225" dirty="0"/>
              <a:t>invoice</a:t>
            </a:r>
            <a:r>
              <a:rPr sz="3000" u="none" spc="-130" dirty="0"/>
              <a:t> </a:t>
            </a:r>
            <a:r>
              <a:rPr sz="3000" u="none" spc="-260" dirty="0"/>
              <a:t>total.</a:t>
            </a:r>
            <a:r>
              <a:rPr sz="3000" u="none" spc="-130" dirty="0"/>
              <a:t> </a:t>
            </a:r>
            <a:r>
              <a:rPr sz="3000" u="none" spc="-235" dirty="0"/>
              <a:t>Return</a:t>
            </a:r>
            <a:r>
              <a:rPr sz="3000" u="none" spc="-130" dirty="0"/>
              <a:t> </a:t>
            </a:r>
            <a:r>
              <a:rPr sz="3000" u="none" spc="-310" dirty="0"/>
              <a:t>the </a:t>
            </a:r>
            <a:r>
              <a:rPr sz="3000" u="none" spc="-225" dirty="0"/>
              <a:t>country</a:t>
            </a:r>
            <a:r>
              <a:rPr sz="3000" u="none" spc="-150" dirty="0"/>
              <a:t> </a:t>
            </a:r>
            <a:r>
              <a:rPr sz="3000" u="none" spc="-300" dirty="0"/>
              <a:t>name</a:t>
            </a:r>
            <a:r>
              <a:rPr sz="3000" u="none" spc="-145" dirty="0"/>
              <a:t> </a:t>
            </a:r>
            <a:r>
              <a:rPr sz="3000" u="none" spc="-229" dirty="0"/>
              <a:t>and</a:t>
            </a:r>
            <a:r>
              <a:rPr sz="3000" u="none" spc="-145" dirty="0"/>
              <a:t> </a:t>
            </a:r>
            <a:r>
              <a:rPr sz="3000" u="none" spc="-285" dirty="0"/>
              <a:t>the</a:t>
            </a:r>
            <a:r>
              <a:rPr sz="3000" u="none" spc="-145" dirty="0"/>
              <a:t> </a:t>
            </a:r>
            <a:r>
              <a:rPr sz="3000" u="none" spc="-270" dirty="0"/>
              <a:t>average</a:t>
            </a:r>
            <a:r>
              <a:rPr sz="3000" u="none" spc="-145" dirty="0"/>
              <a:t> </a:t>
            </a:r>
            <a:r>
              <a:rPr sz="3000" u="none" spc="-55" dirty="0"/>
              <a:t>invoice </a:t>
            </a:r>
            <a:r>
              <a:rPr sz="3000" u="none" spc="-270" dirty="0"/>
              <a:t>total.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1726092" y="3083745"/>
            <a:ext cx="23196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u="heavy" spc="-440" dirty="0">
                <a:solidFill>
                  <a:srgbClr val="CFC7BE"/>
                </a:solidFill>
                <a:uFill>
                  <a:solidFill>
                    <a:srgbClr val="CFC7BE"/>
                  </a:solidFill>
                </a:uFill>
                <a:latin typeface="Arial Black"/>
                <a:cs typeface="Arial Black"/>
              </a:rPr>
              <a:t>OUTPUT</a:t>
            </a:r>
            <a:endParaRPr sz="4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92090" cy="9050020"/>
            <a:chOff x="0" y="0"/>
            <a:chExt cx="17992090" cy="9050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1478" y="524716"/>
              <a:ext cx="11620499" cy="8524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943" y="1578704"/>
            <a:ext cx="5360035" cy="321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8270">
              <a:lnSpc>
                <a:spcPct val="116300"/>
              </a:lnSpc>
              <a:spcBef>
                <a:spcPts val="90"/>
              </a:spcBef>
            </a:pPr>
            <a:r>
              <a:rPr sz="3600" u="none" spc="-295" dirty="0"/>
              <a:t>6.</a:t>
            </a:r>
            <a:r>
              <a:rPr sz="3600" u="none" spc="-185" dirty="0"/>
              <a:t> </a:t>
            </a:r>
            <a:r>
              <a:rPr sz="3600" u="none" spc="-204" dirty="0"/>
              <a:t>Find</a:t>
            </a:r>
            <a:r>
              <a:rPr sz="3600" u="none" spc="-180" dirty="0"/>
              <a:t> </a:t>
            </a:r>
            <a:r>
              <a:rPr sz="3600" u="none" spc="-330" dirty="0"/>
              <a:t>the</a:t>
            </a:r>
            <a:r>
              <a:rPr sz="3600" u="none" spc="-185" dirty="0"/>
              <a:t> </a:t>
            </a:r>
            <a:r>
              <a:rPr sz="3600" u="none" spc="-285" dirty="0"/>
              <a:t>artists</a:t>
            </a:r>
            <a:r>
              <a:rPr sz="3600" u="none" spc="-180" dirty="0"/>
              <a:t> </a:t>
            </a:r>
            <a:r>
              <a:rPr sz="3600" u="none" spc="-350" dirty="0"/>
              <a:t>who </a:t>
            </a:r>
            <a:r>
              <a:rPr sz="3600" u="none" spc="-295" dirty="0"/>
              <a:t>have</a:t>
            </a:r>
            <a:r>
              <a:rPr sz="3600" u="none" spc="-185" dirty="0"/>
              <a:t> </a:t>
            </a:r>
            <a:r>
              <a:rPr sz="3600" u="none" spc="-330" dirty="0"/>
              <a:t>tracks</a:t>
            </a:r>
            <a:r>
              <a:rPr sz="3600" u="none" spc="-185" dirty="0"/>
              <a:t> </a:t>
            </a:r>
            <a:r>
              <a:rPr sz="3600" u="none" spc="-200" dirty="0"/>
              <a:t>in</a:t>
            </a:r>
            <a:r>
              <a:rPr sz="3600" u="none" spc="-185" dirty="0"/>
              <a:t> </a:t>
            </a:r>
            <a:r>
              <a:rPr sz="3600" u="none" spc="-285" dirty="0"/>
              <a:t>multiple </a:t>
            </a:r>
            <a:r>
              <a:rPr sz="3600" u="none" spc="-254" dirty="0"/>
              <a:t>genres.</a:t>
            </a:r>
            <a:r>
              <a:rPr sz="3600" u="none" spc="-185" dirty="0"/>
              <a:t> </a:t>
            </a:r>
            <a:r>
              <a:rPr sz="3600" u="none" spc="-265" dirty="0"/>
              <a:t>Return</a:t>
            </a:r>
            <a:r>
              <a:rPr sz="3600" u="none" spc="-185" dirty="0"/>
              <a:t> </a:t>
            </a:r>
            <a:r>
              <a:rPr sz="3600" u="none" spc="-330" dirty="0"/>
              <a:t>the</a:t>
            </a:r>
            <a:r>
              <a:rPr sz="3600" u="none" spc="-185" dirty="0"/>
              <a:t> </a:t>
            </a:r>
            <a:r>
              <a:rPr sz="3600" u="none" spc="-310" dirty="0"/>
              <a:t>artist </a:t>
            </a:r>
            <a:r>
              <a:rPr sz="3600" u="none" spc="-345" dirty="0"/>
              <a:t>name</a:t>
            </a:r>
            <a:r>
              <a:rPr sz="3600" u="none" spc="-190" dirty="0"/>
              <a:t> </a:t>
            </a:r>
            <a:r>
              <a:rPr sz="3600" u="none" spc="-260" dirty="0"/>
              <a:t>and</a:t>
            </a:r>
            <a:r>
              <a:rPr sz="3600" u="none" spc="-185" dirty="0"/>
              <a:t> </a:t>
            </a:r>
            <a:r>
              <a:rPr sz="3600" u="none" spc="-330" dirty="0"/>
              <a:t>the</a:t>
            </a:r>
            <a:r>
              <a:rPr sz="3600" u="none" spc="-185" dirty="0"/>
              <a:t> </a:t>
            </a:r>
            <a:r>
              <a:rPr sz="3600" u="none" spc="-280" dirty="0"/>
              <a:t>count</a:t>
            </a:r>
            <a:r>
              <a:rPr sz="3600" u="none" spc="-185" dirty="0"/>
              <a:t> </a:t>
            </a:r>
            <a:r>
              <a:rPr sz="3600" u="none" spc="-25" dirty="0"/>
              <a:t>of </a:t>
            </a:r>
            <a:r>
              <a:rPr sz="3600" u="none" spc="-275" dirty="0"/>
              <a:t>distinct</a:t>
            </a:r>
            <a:r>
              <a:rPr sz="3600" u="none" spc="-180" dirty="0"/>
              <a:t> </a:t>
            </a:r>
            <a:r>
              <a:rPr sz="3600" u="none" spc="-265" dirty="0"/>
              <a:t>genres.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895194" cy="10221595"/>
            <a:chOff x="0" y="0"/>
            <a:chExt cx="14895194" cy="10221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66362" cy="16489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698" y="67491"/>
              <a:ext cx="6267449" cy="101536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30289" rIns="0" bIns="0" rtlCol="0">
            <a:spAutoFit/>
          </a:bodyPr>
          <a:lstStyle/>
          <a:p>
            <a:pPr marL="3815715">
              <a:lnSpc>
                <a:spcPct val="100000"/>
              </a:lnSpc>
              <a:spcBef>
                <a:spcPts val="90"/>
              </a:spcBef>
            </a:pPr>
            <a:r>
              <a:rPr spc="-440" dirty="0"/>
              <a:t>OUTPUT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926" y="0"/>
            <a:ext cx="7344072" cy="13029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79383" y="591617"/>
            <a:ext cx="1080135" cy="666750"/>
          </a:xfrm>
          <a:custGeom>
            <a:avLst/>
            <a:gdLst/>
            <a:ahLst/>
            <a:cxnLst/>
            <a:rect l="l" t="t" r="r" b="b"/>
            <a:pathLst>
              <a:path w="1080134" h="666750">
                <a:moveTo>
                  <a:pt x="137188" y="400865"/>
                </a:moveTo>
                <a:lnTo>
                  <a:pt x="104632" y="461786"/>
                </a:lnTo>
                <a:lnTo>
                  <a:pt x="104632" y="666636"/>
                </a:lnTo>
                <a:lnTo>
                  <a:pt x="0" y="666636"/>
                </a:lnTo>
                <a:lnTo>
                  <a:pt x="0" y="0"/>
                </a:lnTo>
                <a:lnTo>
                  <a:pt x="104632" y="0"/>
                </a:lnTo>
                <a:lnTo>
                  <a:pt x="104632" y="290418"/>
                </a:lnTo>
                <a:lnTo>
                  <a:pt x="241820" y="0"/>
                </a:lnTo>
                <a:lnTo>
                  <a:pt x="346690" y="0"/>
                </a:lnTo>
                <a:lnTo>
                  <a:pt x="200901" y="297160"/>
                </a:lnTo>
                <a:lnTo>
                  <a:pt x="346690" y="666636"/>
                </a:lnTo>
                <a:lnTo>
                  <a:pt x="239029" y="666636"/>
                </a:lnTo>
                <a:lnTo>
                  <a:pt x="137188" y="400865"/>
                </a:lnTo>
                <a:close/>
              </a:path>
              <a:path w="1080134" h="666750">
                <a:moveTo>
                  <a:pt x="498909" y="280884"/>
                </a:moveTo>
                <a:lnTo>
                  <a:pt x="642842" y="280884"/>
                </a:lnTo>
                <a:lnTo>
                  <a:pt x="642842" y="376218"/>
                </a:lnTo>
                <a:lnTo>
                  <a:pt x="498909" y="376218"/>
                </a:lnTo>
                <a:lnTo>
                  <a:pt x="498909" y="571302"/>
                </a:lnTo>
                <a:lnTo>
                  <a:pt x="680046" y="571302"/>
                </a:lnTo>
                <a:lnTo>
                  <a:pt x="680046" y="666636"/>
                </a:lnTo>
                <a:lnTo>
                  <a:pt x="394277" y="666636"/>
                </a:lnTo>
                <a:lnTo>
                  <a:pt x="394277" y="0"/>
                </a:lnTo>
                <a:lnTo>
                  <a:pt x="680046" y="0"/>
                </a:lnTo>
                <a:lnTo>
                  <a:pt x="680046" y="95100"/>
                </a:lnTo>
                <a:lnTo>
                  <a:pt x="498909" y="95100"/>
                </a:lnTo>
                <a:lnTo>
                  <a:pt x="498909" y="280884"/>
                </a:lnTo>
                <a:close/>
              </a:path>
              <a:path w="1080134" h="666750">
                <a:moveTo>
                  <a:pt x="842867" y="445742"/>
                </a:moveTo>
                <a:lnTo>
                  <a:pt x="710326" y="0"/>
                </a:lnTo>
                <a:lnTo>
                  <a:pt x="819845" y="0"/>
                </a:lnTo>
                <a:lnTo>
                  <a:pt x="899836" y="303672"/>
                </a:lnTo>
                <a:lnTo>
                  <a:pt x="980046" y="0"/>
                </a:lnTo>
                <a:lnTo>
                  <a:pt x="1080039" y="0"/>
                </a:lnTo>
                <a:lnTo>
                  <a:pt x="947499" y="445742"/>
                </a:lnTo>
                <a:lnTo>
                  <a:pt x="947499" y="666636"/>
                </a:lnTo>
                <a:lnTo>
                  <a:pt x="842867" y="666636"/>
                </a:lnTo>
                <a:lnTo>
                  <a:pt x="842867" y="445742"/>
                </a:lnTo>
                <a:close/>
              </a:path>
            </a:pathLst>
          </a:custGeom>
          <a:ln w="71437">
            <a:solidFill>
              <a:srgbClr val="747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40264" y="583943"/>
            <a:ext cx="312420" cy="681990"/>
          </a:xfrm>
          <a:custGeom>
            <a:avLst/>
            <a:gdLst/>
            <a:ahLst/>
            <a:cxnLst/>
            <a:rect l="l" t="t" r="r" b="b"/>
            <a:pathLst>
              <a:path w="312420" h="681990">
                <a:moveTo>
                  <a:pt x="312277" y="425745"/>
                </a:moveTo>
                <a:lnTo>
                  <a:pt x="312277" y="514335"/>
                </a:lnTo>
                <a:lnTo>
                  <a:pt x="309807" y="552454"/>
                </a:lnTo>
                <a:lnTo>
                  <a:pt x="290043" y="614653"/>
                </a:lnTo>
                <a:lnTo>
                  <a:pt x="250643" y="657655"/>
                </a:lnTo>
                <a:lnTo>
                  <a:pt x="192399" y="679280"/>
                </a:lnTo>
                <a:lnTo>
                  <a:pt x="156257" y="681983"/>
                </a:lnTo>
                <a:lnTo>
                  <a:pt x="120013" y="679280"/>
                </a:lnTo>
                <a:lnTo>
                  <a:pt x="61649" y="657655"/>
                </a:lnTo>
                <a:lnTo>
                  <a:pt x="22233" y="614653"/>
                </a:lnTo>
                <a:lnTo>
                  <a:pt x="2470" y="552454"/>
                </a:lnTo>
                <a:lnTo>
                  <a:pt x="0" y="514335"/>
                </a:lnTo>
                <a:lnTo>
                  <a:pt x="0" y="167647"/>
                </a:lnTo>
                <a:lnTo>
                  <a:pt x="2470" y="129543"/>
                </a:lnTo>
                <a:lnTo>
                  <a:pt x="22233" y="67460"/>
                </a:lnTo>
                <a:lnTo>
                  <a:pt x="61649" y="24458"/>
                </a:lnTo>
                <a:lnTo>
                  <a:pt x="120013" y="2717"/>
                </a:lnTo>
                <a:lnTo>
                  <a:pt x="156257" y="0"/>
                </a:lnTo>
                <a:lnTo>
                  <a:pt x="192399" y="2717"/>
                </a:lnTo>
                <a:lnTo>
                  <a:pt x="250643" y="24458"/>
                </a:lnTo>
                <a:lnTo>
                  <a:pt x="290043" y="67460"/>
                </a:lnTo>
                <a:lnTo>
                  <a:pt x="309807" y="129543"/>
                </a:lnTo>
                <a:lnTo>
                  <a:pt x="312277" y="167647"/>
                </a:lnTo>
                <a:lnTo>
                  <a:pt x="312277" y="232288"/>
                </a:lnTo>
                <a:lnTo>
                  <a:pt x="213226" y="232288"/>
                </a:lnTo>
                <a:lnTo>
                  <a:pt x="213226" y="160903"/>
                </a:lnTo>
                <a:lnTo>
                  <a:pt x="212310" y="144220"/>
                </a:lnTo>
                <a:lnTo>
                  <a:pt x="190609" y="103704"/>
                </a:lnTo>
                <a:lnTo>
                  <a:pt x="159048" y="95333"/>
                </a:lnTo>
                <a:lnTo>
                  <a:pt x="147334" y="96263"/>
                </a:lnTo>
                <a:lnTo>
                  <a:pt x="113107" y="118876"/>
                </a:lnTo>
                <a:lnTo>
                  <a:pt x="104870" y="160903"/>
                </a:lnTo>
                <a:lnTo>
                  <a:pt x="104870" y="521078"/>
                </a:lnTo>
                <a:lnTo>
                  <a:pt x="113107" y="562976"/>
                </a:lnTo>
                <a:lnTo>
                  <a:pt x="147334" y="584833"/>
                </a:lnTo>
                <a:lnTo>
                  <a:pt x="159048" y="585719"/>
                </a:lnTo>
                <a:lnTo>
                  <a:pt x="170846" y="584833"/>
                </a:lnTo>
                <a:lnTo>
                  <a:pt x="204984" y="562976"/>
                </a:lnTo>
                <a:lnTo>
                  <a:pt x="213226" y="521078"/>
                </a:lnTo>
                <a:lnTo>
                  <a:pt x="213226" y="425745"/>
                </a:lnTo>
                <a:lnTo>
                  <a:pt x="312277" y="425745"/>
                </a:lnTo>
                <a:close/>
              </a:path>
            </a:pathLst>
          </a:custGeom>
          <a:ln w="71437">
            <a:solidFill>
              <a:srgbClr val="747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72153" y="548225"/>
            <a:ext cx="2976245" cy="754380"/>
            <a:chOff x="7172153" y="548225"/>
            <a:chExt cx="2976245" cy="754380"/>
          </a:xfrm>
        </p:grpSpPr>
        <p:sp>
          <p:nvSpPr>
            <p:cNvPr id="6" name="object 6"/>
            <p:cNvSpPr/>
            <p:nvPr/>
          </p:nvSpPr>
          <p:spPr>
            <a:xfrm>
              <a:off x="7207872" y="583943"/>
              <a:ext cx="2019300" cy="681990"/>
            </a:xfrm>
            <a:custGeom>
              <a:avLst/>
              <a:gdLst/>
              <a:ahLst/>
              <a:cxnLst/>
              <a:rect l="l" t="t" r="r" b="b"/>
              <a:pathLst>
                <a:path w="2019300" h="681990">
                  <a:moveTo>
                    <a:pt x="104870" y="521078"/>
                  </a:moveTo>
                  <a:lnTo>
                    <a:pt x="113107" y="563237"/>
                  </a:lnTo>
                  <a:lnTo>
                    <a:pt x="147334" y="585734"/>
                  </a:lnTo>
                  <a:lnTo>
                    <a:pt x="159048" y="586649"/>
                  </a:lnTo>
                  <a:lnTo>
                    <a:pt x="170846" y="585734"/>
                  </a:lnTo>
                  <a:lnTo>
                    <a:pt x="204984" y="563237"/>
                  </a:lnTo>
                  <a:lnTo>
                    <a:pt x="213226" y="521078"/>
                  </a:lnTo>
                  <a:lnTo>
                    <a:pt x="213226" y="160903"/>
                  </a:lnTo>
                  <a:lnTo>
                    <a:pt x="204984" y="118876"/>
                  </a:lnTo>
                  <a:lnTo>
                    <a:pt x="170846" y="96263"/>
                  </a:lnTo>
                  <a:lnTo>
                    <a:pt x="159048" y="95333"/>
                  </a:lnTo>
                  <a:lnTo>
                    <a:pt x="147334" y="96263"/>
                  </a:lnTo>
                  <a:lnTo>
                    <a:pt x="113107" y="118876"/>
                  </a:lnTo>
                  <a:lnTo>
                    <a:pt x="104870" y="160903"/>
                  </a:lnTo>
                  <a:lnTo>
                    <a:pt x="104870" y="521078"/>
                  </a:lnTo>
                  <a:close/>
                </a:path>
                <a:path w="2019300" h="681990">
                  <a:moveTo>
                    <a:pt x="0" y="167647"/>
                  </a:moveTo>
                  <a:lnTo>
                    <a:pt x="2557" y="129543"/>
                  </a:lnTo>
                  <a:lnTo>
                    <a:pt x="23021" y="67460"/>
                  </a:lnTo>
                  <a:lnTo>
                    <a:pt x="63656" y="24458"/>
                  </a:lnTo>
                  <a:lnTo>
                    <a:pt x="122717" y="2717"/>
                  </a:lnTo>
                  <a:lnTo>
                    <a:pt x="159048" y="0"/>
                  </a:lnTo>
                  <a:lnTo>
                    <a:pt x="195378" y="2717"/>
                  </a:lnTo>
                  <a:lnTo>
                    <a:pt x="254436" y="24458"/>
                  </a:lnTo>
                  <a:lnTo>
                    <a:pt x="295070" y="67460"/>
                  </a:lnTo>
                  <a:lnTo>
                    <a:pt x="315529" y="129543"/>
                  </a:lnTo>
                  <a:lnTo>
                    <a:pt x="318087" y="167647"/>
                  </a:lnTo>
                  <a:lnTo>
                    <a:pt x="318087" y="514335"/>
                  </a:lnTo>
                  <a:lnTo>
                    <a:pt x="315529" y="552454"/>
                  </a:lnTo>
                  <a:lnTo>
                    <a:pt x="295070" y="614653"/>
                  </a:lnTo>
                  <a:lnTo>
                    <a:pt x="254436" y="657655"/>
                  </a:lnTo>
                  <a:lnTo>
                    <a:pt x="195378" y="679280"/>
                  </a:lnTo>
                  <a:lnTo>
                    <a:pt x="159048" y="681983"/>
                  </a:lnTo>
                  <a:lnTo>
                    <a:pt x="122717" y="679280"/>
                  </a:lnTo>
                  <a:lnTo>
                    <a:pt x="63656" y="657655"/>
                  </a:lnTo>
                  <a:lnTo>
                    <a:pt x="23021" y="614653"/>
                  </a:lnTo>
                  <a:lnTo>
                    <a:pt x="2557" y="552454"/>
                  </a:lnTo>
                  <a:lnTo>
                    <a:pt x="0" y="514335"/>
                  </a:lnTo>
                  <a:lnTo>
                    <a:pt x="0" y="167647"/>
                  </a:lnTo>
                  <a:close/>
                </a:path>
                <a:path w="2019300" h="681990">
                  <a:moveTo>
                    <a:pt x="478974" y="191364"/>
                  </a:moveTo>
                  <a:lnTo>
                    <a:pt x="478974" y="674309"/>
                  </a:lnTo>
                  <a:lnTo>
                    <a:pt x="384809" y="674309"/>
                  </a:lnTo>
                  <a:lnTo>
                    <a:pt x="384809" y="7673"/>
                  </a:lnTo>
                  <a:lnTo>
                    <a:pt x="516178" y="7673"/>
                  </a:lnTo>
                  <a:lnTo>
                    <a:pt x="623839" y="406678"/>
                  </a:lnTo>
                  <a:lnTo>
                    <a:pt x="623839" y="7673"/>
                  </a:lnTo>
                  <a:lnTo>
                    <a:pt x="717080" y="7673"/>
                  </a:lnTo>
                  <a:lnTo>
                    <a:pt x="717080" y="674309"/>
                  </a:lnTo>
                  <a:lnTo>
                    <a:pt x="609419" y="674309"/>
                  </a:lnTo>
                  <a:lnTo>
                    <a:pt x="478974" y="191364"/>
                  </a:lnTo>
                  <a:close/>
                </a:path>
                <a:path w="2019300" h="681990">
                  <a:moveTo>
                    <a:pt x="761933" y="7673"/>
                  </a:moveTo>
                  <a:lnTo>
                    <a:pt x="1085602" y="7673"/>
                  </a:lnTo>
                  <a:lnTo>
                    <a:pt x="1085602" y="102773"/>
                  </a:lnTo>
                  <a:lnTo>
                    <a:pt x="976083" y="102773"/>
                  </a:lnTo>
                  <a:lnTo>
                    <a:pt x="976083" y="674309"/>
                  </a:lnTo>
                  <a:lnTo>
                    <a:pt x="871442" y="674309"/>
                  </a:lnTo>
                  <a:lnTo>
                    <a:pt x="871442" y="102773"/>
                  </a:lnTo>
                  <a:lnTo>
                    <a:pt x="761933" y="102773"/>
                  </a:lnTo>
                  <a:lnTo>
                    <a:pt x="761933" y="7673"/>
                  </a:lnTo>
                  <a:close/>
                </a:path>
                <a:path w="2019300" h="681990">
                  <a:moveTo>
                    <a:pt x="1350464" y="674309"/>
                  </a:moveTo>
                  <a:lnTo>
                    <a:pt x="1349225" y="669814"/>
                  </a:lnTo>
                  <a:lnTo>
                    <a:pt x="1347901" y="665707"/>
                  </a:lnTo>
                  <a:lnTo>
                    <a:pt x="1346511" y="661986"/>
                  </a:lnTo>
                  <a:lnTo>
                    <a:pt x="1345263" y="658110"/>
                  </a:lnTo>
                  <a:lnTo>
                    <a:pt x="1341190" y="618664"/>
                  </a:lnTo>
                  <a:lnTo>
                    <a:pt x="1340929" y="592462"/>
                  </a:lnTo>
                  <a:lnTo>
                    <a:pt x="1340929" y="487596"/>
                  </a:lnTo>
                  <a:lnTo>
                    <a:pt x="1339911" y="465971"/>
                  </a:lnTo>
                  <a:lnTo>
                    <a:pt x="1324651" y="422025"/>
                  </a:lnTo>
                  <a:lnTo>
                    <a:pt x="1289203" y="404149"/>
                  </a:lnTo>
                  <a:lnTo>
                    <a:pt x="1272330" y="402957"/>
                  </a:lnTo>
                  <a:lnTo>
                    <a:pt x="1236059" y="402957"/>
                  </a:lnTo>
                  <a:lnTo>
                    <a:pt x="1236059" y="674309"/>
                  </a:lnTo>
                  <a:lnTo>
                    <a:pt x="1131427" y="674309"/>
                  </a:lnTo>
                  <a:lnTo>
                    <a:pt x="1131427" y="7673"/>
                  </a:lnTo>
                  <a:lnTo>
                    <a:pt x="1289542" y="7673"/>
                  </a:lnTo>
                  <a:lnTo>
                    <a:pt x="1327628" y="10056"/>
                  </a:lnTo>
                  <a:lnTo>
                    <a:pt x="1386803" y="29123"/>
                  </a:lnTo>
                  <a:lnTo>
                    <a:pt x="1423965" y="67212"/>
                  </a:lnTo>
                  <a:lnTo>
                    <a:pt x="1442332" y="124761"/>
                  </a:lnTo>
                  <a:lnTo>
                    <a:pt x="1444628" y="160903"/>
                  </a:lnTo>
                  <a:lnTo>
                    <a:pt x="1444628" y="213454"/>
                  </a:lnTo>
                  <a:lnTo>
                    <a:pt x="1440356" y="260438"/>
                  </a:lnTo>
                  <a:lnTo>
                    <a:pt x="1427539" y="298614"/>
                  </a:lnTo>
                  <a:lnTo>
                    <a:pt x="1406176" y="327985"/>
                  </a:lnTo>
                  <a:lnTo>
                    <a:pt x="1376267" y="348548"/>
                  </a:lnTo>
                  <a:lnTo>
                    <a:pt x="1394683" y="357965"/>
                  </a:lnTo>
                  <a:lnTo>
                    <a:pt x="1430912" y="401563"/>
                  </a:lnTo>
                  <a:lnTo>
                    <a:pt x="1442073" y="442022"/>
                  </a:lnTo>
                  <a:lnTo>
                    <a:pt x="1445790" y="490386"/>
                  </a:lnTo>
                  <a:lnTo>
                    <a:pt x="1445790" y="593393"/>
                  </a:lnTo>
                  <a:lnTo>
                    <a:pt x="1445907" y="605338"/>
                  </a:lnTo>
                  <a:lnTo>
                    <a:pt x="1448949" y="645971"/>
                  </a:lnTo>
                  <a:lnTo>
                    <a:pt x="1457191" y="674309"/>
                  </a:lnTo>
                  <a:lnTo>
                    <a:pt x="1350464" y="674309"/>
                  </a:lnTo>
                  <a:close/>
                </a:path>
                <a:path w="2019300" h="681990">
                  <a:moveTo>
                    <a:pt x="1236059" y="102773"/>
                  </a:moveTo>
                  <a:lnTo>
                    <a:pt x="1236059" y="307625"/>
                  </a:lnTo>
                  <a:lnTo>
                    <a:pt x="1277216" y="307625"/>
                  </a:lnTo>
                  <a:lnTo>
                    <a:pt x="1323260" y="292510"/>
                  </a:lnTo>
                  <a:lnTo>
                    <a:pt x="1338949" y="255627"/>
                  </a:lnTo>
                  <a:lnTo>
                    <a:pt x="1339996" y="237171"/>
                  </a:lnTo>
                  <a:lnTo>
                    <a:pt x="1339996" y="171368"/>
                  </a:lnTo>
                  <a:lnTo>
                    <a:pt x="1332674" y="128424"/>
                  </a:lnTo>
                  <a:lnTo>
                    <a:pt x="1299424" y="103791"/>
                  </a:lnTo>
                  <a:lnTo>
                    <a:pt x="1286522" y="102773"/>
                  </a:lnTo>
                  <a:lnTo>
                    <a:pt x="1236059" y="102773"/>
                  </a:lnTo>
                  <a:close/>
                </a:path>
                <a:path w="2019300" h="681990">
                  <a:moveTo>
                    <a:pt x="1514274" y="7673"/>
                  </a:moveTo>
                  <a:lnTo>
                    <a:pt x="1618907" y="7673"/>
                  </a:lnTo>
                  <a:lnTo>
                    <a:pt x="1618907" y="674309"/>
                  </a:lnTo>
                  <a:lnTo>
                    <a:pt x="1514274" y="674309"/>
                  </a:lnTo>
                  <a:lnTo>
                    <a:pt x="1514274" y="7673"/>
                  </a:lnTo>
                  <a:close/>
                </a:path>
                <a:path w="2019300" h="681990">
                  <a:moveTo>
                    <a:pt x="1853336" y="7673"/>
                  </a:moveTo>
                  <a:lnTo>
                    <a:pt x="1891423" y="10056"/>
                  </a:lnTo>
                  <a:lnTo>
                    <a:pt x="1950598" y="29123"/>
                  </a:lnTo>
                  <a:lnTo>
                    <a:pt x="1987756" y="67212"/>
                  </a:lnTo>
                  <a:lnTo>
                    <a:pt x="2006125" y="124761"/>
                  </a:lnTo>
                  <a:lnTo>
                    <a:pt x="2008422" y="160903"/>
                  </a:lnTo>
                  <a:lnTo>
                    <a:pt x="2008422" y="184853"/>
                  </a:lnTo>
                  <a:lnTo>
                    <a:pt x="2004355" y="231765"/>
                  </a:lnTo>
                  <a:lnTo>
                    <a:pt x="1992144" y="269724"/>
                  </a:lnTo>
                  <a:lnTo>
                    <a:pt x="1957355" y="309920"/>
                  </a:lnTo>
                  <a:lnTo>
                    <a:pt x="1940994" y="319017"/>
                  </a:lnTo>
                  <a:lnTo>
                    <a:pt x="1960800" y="328435"/>
                  </a:lnTo>
                  <a:lnTo>
                    <a:pt x="1990911" y="354942"/>
                  </a:lnTo>
                  <a:lnTo>
                    <a:pt x="2008944" y="391347"/>
                  </a:lnTo>
                  <a:lnTo>
                    <a:pt x="2017785" y="436339"/>
                  </a:lnTo>
                  <a:lnTo>
                    <a:pt x="2018890" y="462018"/>
                  </a:lnTo>
                  <a:lnTo>
                    <a:pt x="2018890" y="516195"/>
                  </a:lnTo>
                  <a:lnTo>
                    <a:pt x="2008890" y="584208"/>
                  </a:lnTo>
                  <a:lnTo>
                    <a:pt x="1978894" y="633851"/>
                  </a:lnTo>
                  <a:lnTo>
                    <a:pt x="1929133" y="664195"/>
                  </a:lnTo>
                  <a:lnTo>
                    <a:pt x="1859841" y="674309"/>
                  </a:lnTo>
                  <a:lnTo>
                    <a:pt x="1695221" y="674309"/>
                  </a:lnTo>
                  <a:lnTo>
                    <a:pt x="1695221" y="7673"/>
                  </a:lnTo>
                  <a:lnTo>
                    <a:pt x="1853336" y="7673"/>
                  </a:lnTo>
                  <a:close/>
                </a:path>
                <a:path w="2019300" h="681990">
                  <a:moveTo>
                    <a:pt x="1799853" y="374358"/>
                  </a:moveTo>
                  <a:lnTo>
                    <a:pt x="1799853" y="578976"/>
                  </a:lnTo>
                  <a:lnTo>
                    <a:pt x="1859841" y="578976"/>
                  </a:lnTo>
                  <a:lnTo>
                    <a:pt x="1900304" y="564792"/>
                  </a:lnTo>
                  <a:lnTo>
                    <a:pt x="1914248" y="513406"/>
                  </a:lnTo>
                  <a:lnTo>
                    <a:pt x="1914248" y="455275"/>
                  </a:lnTo>
                  <a:lnTo>
                    <a:pt x="1910297" y="415979"/>
                  </a:lnTo>
                  <a:lnTo>
                    <a:pt x="1889356" y="384037"/>
                  </a:lnTo>
                  <a:lnTo>
                    <a:pt x="1846592" y="374358"/>
                  </a:lnTo>
                  <a:lnTo>
                    <a:pt x="1799853" y="374358"/>
                  </a:lnTo>
                  <a:close/>
                </a:path>
              </a:pathLst>
            </a:custGeom>
            <a:ln w="71437">
              <a:solidFill>
                <a:srgbClr val="747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2007" y="650998"/>
              <a:ext cx="175374" cy="247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84865" y="591617"/>
              <a:ext cx="828040" cy="675640"/>
            </a:xfrm>
            <a:custGeom>
              <a:avLst/>
              <a:gdLst/>
              <a:ahLst/>
              <a:cxnLst/>
              <a:rect l="l" t="t" r="r" b="b"/>
              <a:pathLst>
                <a:path w="828040" h="675640">
                  <a:moveTo>
                    <a:pt x="104860" y="0"/>
                  </a:moveTo>
                  <a:lnTo>
                    <a:pt x="104860" y="514335"/>
                  </a:lnTo>
                  <a:lnTo>
                    <a:pt x="105776" y="531004"/>
                  </a:lnTo>
                  <a:lnTo>
                    <a:pt x="127563" y="570998"/>
                  </a:lnTo>
                  <a:lnTo>
                    <a:pt x="159038" y="578976"/>
                  </a:lnTo>
                  <a:lnTo>
                    <a:pt x="170842" y="578089"/>
                  </a:lnTo>
                  <a:lnTo>
                    <a:pt x="205080" y="556232"/>
                  </a:lnTo>
                  <a:lnTo>
                    <a:pt x="213455" y="514335"/>
                  </a:lnTo>
                  <a:lnTo>
                    <a:pt x="213455" y="0"/>
                  </a:lnTo>
                  <a:lnTo>
                    <a:pt x="312505" y="0"/>
                  </a:lnTo>
                  <a:lnTo>
                    <a:pt x="312505" y="507592"/>
                  </a:lnTo>
                  <a:lnTo>
                    <a:pt x="310035" y="545711"/>
                  </a:lnTo>
                  <a:lnTo>
                    <a:pt x="290272" y="607910"/>
                  </a:lnTo>
                  <a:lnTo>
                    <a:pt x="250856" y="650912"/>
                  </a:lnTo>
                  <a:lnTo>
                    <a:pt x="192491" y="672536"/>
                  </a:lnTo>
                  <a:lnTo>
                    <a:pt x="156248" y="675239"/>
                  </a:lnTo>
                  <a:lnTo>
                    <a:pt x="120004" y="672536"/>
                  </a:lnTo>
                  <a:lnTo>
                    <a:pt x="61643" y="650912"/>
                  </a:lnTo>
                  <a:lnTo>
                    <a:pt x="22233" y="607910"/>
                  </a:lnTo>
                  <a:lnTo>
                    <a:pt x="2470" y="545711"/>
                  </a:lnTo>
                  <a:lnTo>
                    <a:pt x="0" y="507592"/>
                  </a:lnTo>
                  <a:lnTo>
                    <a:pt x="0" y="0"/>
                  </a:lnTo>
                  <a:lnTo>
                    <a:pt x="104860" y="0"/>
                  </a:lnTo>
                  <a:close/>
                </a:path>
                <a:path w="828040" h="675640">
                  <a:moveTo>
                    <a:pt x="353453" y="0"/>
                  </a:moveTo>
                  <a:lnTo>
                    <a:pt x="677122" y="0"/>
                  </a:lnTo>
                  <a:lnTo>
                    <a:pt x="677122" y="95100"/>
                  </a:lnTo>
                  <a:lnTo>
                    <a:pt x="567604" y="95100"/>
                  </a:lnTo>
                  <a:lnTo>
                    <a:pt x="567604" y="666636"/>
                  </a:lnTo>
                  <a:lnTo>
                    <a:pt x="462972" y="666636"/>
                  </a:lnTo>
                  <a:lnTo>
                    <a:pt x="462972" y="95100"/>
                  </a:lnTo>
                  <a:lnTo>
                    <a:pt x="353453" y="95100"/>
                  </a:lnTo>
                  <a:lnTo>
                    <a:pt x="353453" y="0"/>
                  </a:lnTo>
                  <a:close/>
                </a:path>
                <a:path w="828040" h="675640">
                  <a:moveTo>
                    <a:pt x="722957" y="0"/>
                  </a:moveTo>
                  <a:lnTo>
                    <a:pt x="827589" y="0"/>
                  </a:lnTo>
                  <a:lnTo>
                    <a:pt x="827589" y="666636"/>
                  </a:lnTo>
                  <a:lnTo>
                    <a:pt x="722957" y="666636"/>
                  </a:lnTo>
                  <a:lnTo>
                    <a:pt x="722957" y="0"/>
                  </a:lnTo>
                  <a:close/>
                </a:path>
              </a:pathLst>
            </a:custGeom>
            <a:ln w="71437">
              <a:solidFill>
                <a:srgbClr val="747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180158" y="583943"/>
            <a:ext cx="1089025" cy="681990"/>
          </a:xfrm>
          <a:custGeom>
            <a:avLst/>
            <a:gdLst/>
            <a:ahLst/>
            <a:cxnLst/>
            <a:rect l="l" t="t" r="r" b="b"/>
            <a:pathLst>
              <a:path w="1089025" h="681990">
                <a:moveTo>
                  <a:pt x="104870" y="521078"/>
                </a:moveTo>
                <a:lnTo>
                  <a:pt x="113111" y="563237"/>
                </a:lnTo>
                <a:lnTo>
                  <a:pt x="147336" y="585734"/>
                </a:lnTo>
                <a:lnTo>
                  <a:pt x="159048" y="586649"/>
                </a:lnTo>
                <a:lnTo>
                  <a:pt x="170847" y="585734"/>
                </a:lnTo>
                <a:lnTo>
                  <a:pt x="204984" y="563237"/>
                </a:lnTo>
                <a:lnTo>
                  <a:pt x="213226" y="521078"/>
                </a:lnTo>
                <a:lnTo>
                  <a:pt x="213226" y="160903"/>
                </a:lnTo>
                <a:lnTo>
                  <a:pt x="204984" y="118876"/>
                </a:lnTo>
                <a:lnTo>
                  <a:pt x="170847" y="96263"/>
                </a:lnTo>
                <a:lnTo>
                  <a:pt x="159048" y="95333"/>
                </a:lnTo>
                <a:lnTo>
                  <a:pt x="147336" y="96263"/>
                </a:lnTo>
                <a:lnTo>
                  <a:pt x="113111" y="118876"/>
                </a:lnTo>
                <a:lnTo>
                  <a:pt x="104870" y="160903"/>
                </a:lnTo>
                <a:lnTo>
                  <a:pt x="104870" y="521078"/>
                </a:lnTo>
                <a:close/>
              </a:path>
              <a:path w="1089025" h="681990">
                <a:moveTo>
                  <a:pt x="0" y="167647"/>
                </a:moveTo>
                <a:lnTo>
                  <a:pt x="2558" y="129543"/>
                </a:lnTo>
                <a:lnTo>
                  <a:pt x="23025" y="67460"/>
                </a:lnTo>
                <a:lnTo>
                  <a:pt x="63656" y="24458"/>
                </a:lnTo>
                <a:lnTo>
                  <a:pt x="122717" y="2717"/>
                </a:lnTo>
                <a:lnTo>
                  <a:pt x="159048" y="0"/>
                </a:lnTo>
                <a:lnTo>
                  <a:pt x="195379" y="2717"/>
                </a:lnTo>
                <a:lnTo>
                  <a:pt x="254440" y="24458"/>
                </a:lnTo>
                <a:lnTo>
                  <a:pt x="295071" y="67460"/>
                </a:lnTo>
                <a:lnTo>
                  <a:pt x="315537" y="129543"/>
                </a:lnTo>
                <a:lnTo>
                  <a:pt x="318096" y="167647"/>
                </a:lnTo>
                <a:lnTo>
                  <a:pt x="318096" y="514335"/>
                </a:lnTo>
                <a:lnTo>
                  <a:pt x="315537" y="552454"/>
                </a:lnTo>
                <a:lnTo>
                  <a:pt x="295071" y="614653"/>
                </a:lnTo>
                <a:lnTo>
                  <a:pt x="254440" y="657655"/>
                </a:lnTo>
                <a:lnTo>
                  <a:pt x="195379" y="679280"/>
                </a:lnTo>
                <a:lnTo>
                  <a:pt x="159048" y="681983"/>
                </a:lnTo>
                <a:lnTo>
                  <a:pt x="122717" y="679280"/>
                </a:lnTo>
                <a:lnTo>
                  <a:pt x="63656" y="657655"/>
                </a:lnTo>
                <a:lnTo>
                  <a:pt x="23025" y="614653"/>
                </a:lnTo>
                <a:lnTo>
                  <a:pt x="2558" y="552454"/>
                </a:lnTo>
                <a:lnTo>
                  <a:pt x="0" y="514335"/>
                </a:lnTo>
                <a:lnTo>
                  <a:pt x="0" y="167647"/>
                </a:lnTo>
                <a:close/>
              </a:path>
              <a:path w="1089025" h="681990">
                <a:moveTo>
                  <a:pt x="478983" y="191364"/>
                </a:moveTo>
                <a:lnTo>
                  <a:pt x="478983" y="674309"/>
                </a:lnTo>
                <a:lnTo>
                  <a:pt x="384810" y="674309"/>
                </a:lnTo>
                <a:lnTo>
                  <a:pt x="384810" y="7673"/>
                </a:lnTo>
                <a:lnTo>
                  <a:pt x="516178" y="7673"/>
                </a:lnTo>
                <a:lnTo>
                  <a:pt x="623839" y="406678"/>
                </a:lnTo>
                <a:lnTo>
                  <a:pt x="623839" y="7673"/>
                </a:lnTo>
                <a:lnTo>
                  <a:pt x="717080" y="7673"/>
                </a:lnTo>
                <a:lnTo>
                  <a:pt x="717080" y="674309"/>
                </a:lnTo>
                <a:lnTo>
                  <a:pt x="609419" y="674309"/>
                </a:lnTo>
                <a:lnTo>
                  <a:pt x="478983" y="191364"/>
                </a:lnTo>
                <a:close/>
              </a:path>
              <a:path w="1089025" h="681990">
                <a:moveTo>
                  <a:pt x="778906" y="167647"/>
                </a:moveTo>
                <a:lnTo>
                  <a:pt x="781319" y="129543"/>
                </a:lnTo>
                <a:lnTo>
                  <a:pt x="800618" y="67460"/>
                </a:lnTo>
                <a:lnTo>
                  <a:pt x="839215" y="24458"/>
                </a:lnTo>
                <a:lnTo>
                  <a:pt x="897112" y="2717"/>
                </a:lnTo>
                <a:lnTo>
                  <a:pt x="933297" y="0"/>
                </a:lnTo>
                <a:lnTo>
                  <a:pt x="969483" y="2717"/>
                </a:lnTo>
                <a:lnTo>
                  <a:pt x="1027383" y="24458"/>
                </a:lnTo>
                <a:lnTo>
                  <a:pt x="1065982" y="67460"/>
                </a:lnTo>
                <a:lnTo>
                  <a:pt x="1085285" y="129543"/>
                </a:lnTo>
                <a:lnTo>
                  <a:pt x="1087697" y="167647"/>
                </a:lnTo>
                <a:lnTo>
                  <a:pt x="1087697" y="188574"/>
                </a:lnTo>
                <a:lnTo>
                  <a:pt x="988637" y="188574"/>
                </a:lnTo>
                <a:lnTo>
                  <a:pt x="988637" y="160903"/>
                </a:lnTo>
                <a:lnTo>
                  <a:pt x="987766" y="144220"/>
                </a:lnTo>
                <a:lnTo>
                  <a:pt x="967132" y="103704"/>
                </a:lnTo>
                <a:lnTo>
                  <a:pt x="936088" y="95333"/>
                </a:lnTo>
                <a:lnTo>
                  <a:pt x="924433" y="96263"/>
                </a:lnTo>
                <a:lnTo>
                  <a:pt x="891492" y="118876"/>
                </a:lnTo>
                <a:lnTo>
                  <a:pt x="883777" y="160903"/>
                </a:lnTo>
                <a:lnTo>
                  <a:pt x="884721" y="177602"/>
                </a:lnTo>
                <a:lnTo>
                  <a:pt x="898883" y="221592"/>
                </a:lnTo>
                <a:lnTo>
                  <a:pt x="926092" y="259217"/>
                </a:lnTo>
                <a:lnTo>
                  <a:pt x="960796" y="294371"/>
                </a:lnTo>
                <a:lnTo>
                  <a:pt x="986085" y="317623"/>
                </a:lnTo>
                <a:lnTo>
                  <a:pt x="999004" y="329525"/>
                </a:lnTo>
                <a:lnTo>
                  <a:pt x="1035148" y="368545"/>
                </a:lnTo>
                <a:lnTo>
                  <a:pt x="1065225" y="414366"/>
                </a:lnTo>
                <a:lnTo>
                  <a:pt x="1079990" y="449898"/>
                </a:lnTo>
                <a:lnTo>
                  <a:pt x="1087662" y="491287"/>
                </a:lnTo>
                <a:lnTo>
                  <a:pt x="1088621" y="514335"/>
                </a:lnTo>
                <a:lnTo>
                  <a:pt x="1086151" y="552454"/>
                </a:lnTo>
                <a:lnTo>
                  <a:pt x="1066388" y="614653"/>
                </a:lnTo>
                <a:lnTo>
                  <a:pt x="1026977" y="657655"/>
                </a:lnTo>
                <a:lnTo>
                  <a:pt x="968617" y="679280"/>
                </a:lnTo>
                <a:lnTo>
                  <a:pt x="932373" y="681983"/>
                </a:lnTo>
                <a:lnTo>
                  <a:pt x="896129" y="679280"/>
                </a:lnTo>
                <a:lnTo>
                  <a:pt x="837765" y="657655"/>
                </a:lnTo>
                <a:lnTo>
                  <a:pt x="798349" y="614653"/>
                </a:lnTo>
                <a:lnTo>
                  <a:pt x="778586" y="552454"/>
                </a:lnTo>
                <a:lnTo>
                  <a:pt x="776116" y="514335"/>
                </a:lnTo>
                <a:lnTo>
                  <a:pt x="776116" y="473412"/>
                </a:lnTo>
                <a:lnTo>
                  <a:pt x="875166" y="473412"/>
                </a:lnTo>
                <a:lnTo>
                  <a:pt x="875166" y="521078"/>
                </a:lnTo>
                <a:lnTo>
                  <a:pt x="876082" y="537747"/>
                </a:lnTo>
                <a:lnTo>
                  <a:pt x="897883" y="577741"/>
                </a:lnTo>
                <a:lnTo>
                  <a:pt x="929582" y="585719"/>
                </a:lnTo>
                <a:lnTo>
                  <a:pt x="941280" y="584833"/>
                </a:lnTo>
                <a:lnTo>
                  <a:pt x="975386" y="562976"/>
                </a:lnTo>
                <a:lnTo>
                  <a:pt x="983761" y="521078"/>
                </a:lnTo>
                <a:lnTo>
                  <a:pt x="982801" y="504395"/>
                </a:lnTo>
                <a:lnTo>
                  <a:pt x="968406" y="460623"/>
                </a:lnTo>
                <a:lnTo>
                  <a:pt x="941293" y="422911"/>
                </a:lnTo>
                <a:lnTo>
                  <a:pt x="906618" y="387670"/>
                </a:lnTo>
                <a:lnTo>
                  <a:pt x="881214" y="364359"/>
                </a:lnTo>
                <a:lnTo>
                  <a:pt x="868396" y="352370"/>
                </a:lnTo>
                <a:lnTo>
                  <a:pt x="832389" y="313438"/>
                </a:lnTo>
                <a:lnTo>
                  <a:pt x="802390" y="267747"/>
                </a:lnTo>
                <a:lnTo>
                  <a:pt x="787538" y="232215"/>
                </a:lnTo>
                <a:lnTo>
                  <a:pt x="779865" y="190710"/>
                </a:lnTo>
                <a:lnTo>
                  <a:pt x="778906" y="167647"/>
                </a:lnTo>
                <a:close/>
              </a:path>
            </a:pathLst>
          </a:custGeom>
          <a:ln w="71437">
            <a:solidFill>
              <a:srgbClr val="747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28554" y="293148"/>
            <a:ext cx="577532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1280" dirty="0">
                <a:solidFill>
                  <a:srgbClr val="C6FDFF"/>
                </a:solidFill>
                <a:latin typeface="Trebuchet MS"/>
                <a:cs typeface="Trebuchet MS"/>
              </a:rPr>
              <a:t>KEY</a:t>
            </a:r>
            <a:r>
              <a:rPr sz="7500" u="none" spc="-1090" dirty="0">
                <a:solidFill>
                  <a:srgbClr val="C6FDFF"/>
                </a:solidFill>
                <a:latin typeface="Trebuchet MS"/>
                <a:cs typeface="Trebuchet MS"/>
              </a:rPr>
              <a:t> </a:t>
            </a:r>
            <a:r>
              <a:rPr sz="7500" u="none" spc="-1490" dirty="0">
                <a:solidFill>
                  <a:srgbClr val="C6FDFF"/>
                </a:solidFill>
                <a:latin typeface="Trebuchet MS"/>
                <a:cs typeface="Trebuchet MS"/>
              </a:rPr>
              <a:t>CONTRIBUTIONS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780" y="1688841"/>
            <a:ext cx="16470630" cy="7960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600" indent="360045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2745" algn="l"/>
              </a:tabLst>
            </a:pPr>
            <a:r>
              <a:rPr sz="2550" spc="-110" dirty="0">
                <a:solidFill>
                  <a:srgbClr val="CFC7BE"/>
                </a:solidFill>
                <a:latin typeface="Arial Black"/>
                <a:cs typeface="Arial Black"/>
              </a:rPr>
              <a:t>Operational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85" dirty="0">
                <a:solidFill>
                  <a:srgbClr val="CFC7BE"/>
                </a:solidFill>
                <a:latin typeface="Arial Black"/>
                <a:cs typeface="Arial Black"/>
              </a:rPr>
              <a:t>Efficiency: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1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project </a:t>
            </a:r>
            <a:r>
              <a:rPr sz="2550" spc="-210" dirty="0">
                <a:solidFill>
                  <a:srgbClr val="CFC7BE"/>
                </a:solidFill>
                <a:latin typeface="Arial Black"/>
                <a:cs typeface="Arial Black"/>
              </a:rPr>
              <a:t>focuses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on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enhancing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store's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operational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efficiency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5" dirty="0">
                <a:solidFill>
                  <a:srgbClr val="CFC7BE"/>
                </a:solidFill>
                <a:latin typeface="Arial Black"/>
                <a:cs typeface="Arial Black"/>
              </a:rPr>
              <a:t>by </a:t>
            </a:r>
            <a:r>
              <a:rPr sz="2550" spc="-105" dirty="0">
                <a:solidFill>
                  <a:srgbClr val="CFC7BE"/>
                </a:solidFill>
                <a:latin typeface="Arial Black"/>
                <a:cs typeface="Arial Black"/>
              </a:rPr>
              <a:t>identifying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areas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50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0" dirty="0">
                <a:solidFill>
                  <a:srgbClr val="CFC7BE"/>
                </a:solidFill>
                <a:latin typeface="Arial Black"/>
                <a:cs typeface="Arial Black"/>
              </a:rPr>
              <a:t>improvement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65" dirty="0">
                <a:solidFill>
                  <a:srgbClr val="CFC7BE"/>
                </a:solidFill>
                <a:latin typeface="Arial Black"/>
                <a:cs typeface="Arial Black"/>
              </a:rPr>
              <a:t>in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inventory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management,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engagement,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0" dirty="0">
                <a:solidFill>
                  <a:srgbClr val="CFC7BE"/>
                </a:solidFill>
                <a:latin typeface="Arial Black"/>
                <a:cs typeface="Arial Black"/>
              </a:rPr>
              <a:t>marketing </a:t>
            </a:r>
            <a:r>
              <a:rPr sz="2550" spc="-75" dirty="0">
                <a:solidFill>
                  <a:srgbClr val="CFC7BE"/>
                </a:solidFill>
                <a:latin typeface="Arial Black"/>
                <a:cs typeface="Arial Black"/>
              </a:rPr>
              <a:t>strategies.</a:t>
            </a:r>
            <a:endParaRPr sz="2550">
              <a:latin typeface="Arial Black"/>
              <a:cs typeface="Arial Black"/>
            </a:endParaRPr>
          </a:p>
          <a:p>
            <a:pPr marL="12700" marR="10795" indent="360680">
              <a:lnSpc>
                <a:spcPct val="115199"/>
              </a:lnSpc>
              <a:spcBef>
                <a:spcPts val="2550"/>
              </a:spcBef>
              <a:buAutoNum type="arabicPeriod"/>
              <a:tabLst>
                <a:tab pos="373380" algn="l"/>
              </a:tabLst>
            </a:pP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Insights: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0" dirty="0">
                <a:solidFill>
                  <a:srgbClr val="CFC7BE"/>
                </a:solidFill>
                <a:latin typeface="Arial Black"/>
                <a:cs typeface="Arial Black"/>
              </a:rPr>
              <a:t>Through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60" dirty="0">
                <a:solidFill>
                  <a:srgbClr val="CFC7BE"/>
                </a:solidFill>
                <a:latin typeface="Arial Black"/>
                <a:cs typeface="Arial Black"/>
              </a:rPr>
              <a:t>in-</a:t>
            </a:r>
            <a:r>
              <a:rPr sz="2550" spc="-100" dirty="0">
                <a:solidFill>
                  <a:srgbClr val="CFC7BE"/>
                </a:solidFill>
                <a:latin typeface="Arial Black"/>
                <a:cs typeface="Arial Black"/>
              </a:rPr>
              <a:t>depth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analysis,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provides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insights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75" dirty="0">
                <a:solidFill>
                  <a:srgbClr val="CFC7BE"/>
                </a:solidFill>
                <a:latin typeface="Arial Black"/>
                <a:cs typeface="Arial Black"/>
              </a:rPr>
              <a:t>into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5" dirty="0">
                <a:solidFill>
                  <a:srgbClr val="CFC7BE"/>
                </a:solidFill>
                <a:latin typeface="Arial Black"/>
                <a:cs typeface="Arial Black"/>
              </a:rPr>
              <a:t>customer 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behaviors,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preferences,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spending </a:t>
            </a:r>
            <a:r>
              <a:rPr sz="2550" spc="-120" dirty="0">
                <a:solidFill>
                  <a:srgbClr val="CFC7BE"/>
                </a:solidFill>
                <a:latin typeface="Arial Black"/>
                <a:cs typeface="Arial Black"/>
              </a:rPr>
              <a:t>patterns.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00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80" dirty="0">
                <a:solidFill>
                  <a:srgbClr val="CFC7BE"/>
                </a:solidFill>
                <a:latin typeface="Arial Black"/>
                <a:cs typeface="Arial Black"/>
              </a:rPr>
              <a:t>information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95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crucial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50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5" dirty="0">
                <a:solidFill>
                  <a:srgbClr val="CFC7BE"/>
                </a:solidFill>
                <a:latin typeface="Arial Black"/>
                <a:cs typeface="Arial Black"/>
              </a:rPr>
              <a:t>tailoring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" dirty="0">
                <a:solidFill>
                  <a:srgbClr val="CFC7BE"/>
                </a:solidFill>
                <a:latin typeface="Arial Black"/>
                <a:cs typeface="Arial Black"/>
              </a:rPr>
              <a:t>marketing </a:t>
            </a:r>
            <a:r>
              <a:rPr sz="2550" spc="-185" dirty="0">
                <a:solidFill>
                  <a:srgbClr val="CFC7BE"/>
                </a:solidFill>
                <a:latin typeface="Arial Black"/>
                <a:cs typeface="Arial Black"/>
              </a:rPr>
              <a:t>campaigns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enhancing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55" dirty="0">
                <a:solidFill>
                  <a:srgbClr val="CFC7BE"/>
                </a:solidFill>
                <a:latin typeface="Arial Black"/>
                <a:cs typeface="Arial Black"/>
              </a:rPr>
              <a:t>satisfaction.</a:t>
            </a:r>
            <a:endParaRPr sz="2550">
              <a:latin typeface="Arial Black"/>
              <a:cs typeface="Arial Black"/>
            </a:endParaRPr>
          </a:p>
          <a:p>
            <a:pPr marL="12700" marR="426720" indent="360680">
              <a:lnSpc>
                <a:spcPct val="115199"/>
              </a:lnSpc>
              <a:spcBef>
                <a:spcPts val="3525"/>
              </a:spcBef>
              <a:buAutoNum type="arabicPeriod"/>
              <a:tabLst>
                <a:tab pos="373380" algn="l"/>
              </a:tabLst>
            </a:pP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Genre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Performance: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1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analysis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8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genre-</a:t>
            </a:r>
            <a:r>
              <a:rPr sz="2550" spc="-210" dirty="0">
                <a:solidFill>
                  <a:srgbClr val="CFC7BE"/>
                </a:solidFill>
                <a:latin typeface="Arial Black"/>
                <a:cs typeface="Arial Black"/>
              </a:rPr>
              <a:t>wise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5" dirty="0">
                <a:solidFill>
                  <a:srgbClr val="CFC7BE"/>
                </a:solidFill>
                <a:latin typeface="Arial Black"/>
                <a:cs typeface="Arial Black"/>
              </a:rPr>
              <a:t>performance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helps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optimize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its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0" dirty="0">
                <a:solidFill>
                  <a:srgbClr val="CFC7BE"/>
                </a:solidFill>
                <a:latin typeface="Arial Black"/>
                <a:cs typeface="Arial Black"/>
              </a:rPr>
              <a:t>music </a:t>
            </a:r>
            <a:r>
              <a:rPr sz="2550" spc="-180" dirty="0">
                <a:solidFill>
                  <a:srgbClr val="CFC7BE"/>
                </a:solidFill>
                <a:latin typeface="Arial Black"/>
                <a:cs typeface="Arial Black"/>
              </a:rPr>
              <a:t>catalog,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5" dirty="0">
                <a:solidFill>
                  <a:srgbClr val="CFC7BE"/>
                </a:solidFill>
                <a:latin typeface="Arial Black"/>
                <a:cs typeface="Arial Black"/>
              </a:rPr>
              <a:t>ensuring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75" dirty="0">
                <a:solidFill>
                  <a:srgbClr val="CFC7BE"/>
                </a:solidFill>
                <a:latin typeface="Arial Black"/>
                <a:cs typeface="Arial Black"/>
              </a:rPr>
              <a:t>that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most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popular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genres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5" dirty="0">
                <a:solidFill>
                  <a:srgbClr val="CFC7BE"/>
                </a:solidFill>
                <a:latin typeface="Arial Black"/>
                <a:cs typeface="Arial Black"/>
              </a:rPr>
              <a:t>are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well-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represented.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00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strategic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move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35" dirty="0">
                <a:solidFill>
                  <a:srgbClr val="CFC7BE"/>
                </a:solidFill>
                <a:latin typeface="Arial Black"/>
                <a:cs typeface="Arial Black"/>
              </a:rPr>
              <a:t>positively 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impacts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15" dirty="0">
                <a:solidFill>
                  <a:srgbClr val="CFC7BE"/>
                </a:solidFill>
                <a:latin typeface="Arial Black"/>
                <a:cs typeface="Arial Black"/>
              </a:rPr>
              <a:t>sales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6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customer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50" dirty="0">
                <a:solidFill>
                  <a:srgbClr val="CFC7BE"/>
                </a:solidFill>
                <a:latin typeface="Arial Black"/>
                <a:cs typeface="Arial Black"/>
              </a:rPr>
              <a:t>engagement.</a:t>
            </a:r>
            <a:endParaRPr sz="2550">
              <a:latin typeface="Arial Black"/>
              <a:cs typeface="Arial Black"/>
            </a:endParaRPr>
          </a:p>
          <a:p>
            <a:pPr marL="12700" marR="366395" indent="360680">
              <a:lnSpc>
                <a:spcPct val="115199"/>
              </a:lnSpc>
              <a:spcBef>
                <a:spcPts val="3525"/>
              </a:spcBef>
              <a:buAutoNum type="arabicPeriod"/>
              <a:tabLst>
                <a:tab pos="373380" algn="l"/>
              </a:tabLst>
            </a:pPr>
            <a:r>
              <a:rPr sz="2550" spc="-100" dirty="0">
                <a:solidFill>
                  <a:srgbClr val="CFC7BE"/>
                </a:solidFill>
                <a:latin typeface="Arial Black"/>
                <a:cs typeface="Arial Black"/>
              </a:rPr>
              <a:t>International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0" dirty="0">
                <a:solidFill>
                  <a:srgbClr val="CFC7BE"/>
                </a:solidFill>
                <a:latin typeface="Arial Black"/>
                <a:cs typeface="Arial Black"/>
              </a:rPr>
              <a:t>Market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 Exploration: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10" dirty="0">
                <a:solidFill>
                  <a:srgbClr val="CFC7BE"/>
                </a:solidFill>
                <a:latin typeface="Arial Black"/>
                <a:cs typeface="Arial Black"/>
              </a:rPr>
              <a:t>By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examining</a:t>
            </a:r>
            <a:r>
              <a:rPr sz="2550" spc="-13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purchasing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0" dirty="0">
                <a:solidFill>
                  <a:srgbClr val="CFC7BE"/>
                </a:solidFill>
                <a:latin typeface="Arial Black"/>
                <a:cs typeface="Arial Black"/>
              </a:rPr>
              <a:t>trends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20" dirty="0">
                <a:solidFill>
                  <a:srgbClr val="CFC7BE"/>
                </a:solidFill>
                <a:latin typeface="Arial Black"/>
                <a:cs typeface="Arial Black"/>
              </a:rPr>
              <a:t>across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85" dirty="0">
                <a:solidFill>
                  <a:srgbClr val="CFC7BE"/>
                </a:solidFill>
                <a:latin typeface="Arial Black"/>
                <a:cs typeface="Arial Black"/>
              </a:rPr>
              <a:t>different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 countries, </a:t>
            </a:r>
            <a:r>
              <a:rPr sz="2550" spc="-25" dirty="0">
                <a:solidFill>
                  <a:srgbClr val="CFC7BE"/>
                </a:solidFill>
                <a:latin typeface="Arial Black"/>
                <a:cs typeface="Arial Black"/>
              </a:rPr>
              <a:t>the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enables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explore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capitalize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on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5" dirty="0">
                <a:solidFill>
                  <a:srgbClr val="CFC7BE"/>
                </a:solidFill>
                <a:latin typeface="Arial Black"/>
                <a:cs typeface="Arial Black"/>
              </a:rPr>
              <a:t>opportunities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65" dirty="0">
                <a:solidFill>
                  <a:srgbClr val="CFC7BE"/>
                </a:solidFill>
                <a:latin typeface="Arial Black"/>
                <a:cs typeface="Arial Black"/>
              </a:rPr>
              <a:t>in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5" dirty="0">
                <a:solidFill>
                  <a:srgbClr val="CFC7BE"/>
                </a:solidFill>
                <a:latin typeface="Arial Black"/>
                <a:cs typeface="Arial Black"/>
              </a:rPr>
              <a:t>various</a:t>
            </a:r>
            <a:r>
              <a:rPr sz="2550" spc="-16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" dirty="0">
                <a:solidFill>
                  <a:srgbClr val="CFC7BE"/>
                </a:solidFill>
                <a:latin typeface="Arial Black"/>
                <a:cs typeface="Arial Black"/>
              </a:rPr>
              <a:t>international markets.</a:t>
            </a:r>
            <a:endParaRPr sz="2550">
              <a:latin typeface="Arial Black"/>
              <a:cs typeface="Arial Black"/>
            </a:endParaRPr>
          </a:p>
          <a:p>
            <a:pPr marL="12700" marR="5080" indent="360680">
              <a:lnSpc>
                <a:spcPct val="115199"/>
              </a:lnSpc>
              <a:spcBef>
                <a:spcPts val="3525"/>
              </a:spcBef>
              <a:buAutoNum type="arabicPeriod"/>
              <a:tabLst>
                <a:tab pos="373380" algn="l"/>
              </a:tabLst>
            </a:pP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Revenue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Maximization: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1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identification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85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0" dirty="0">
                <a:solidFill>
                  <a:srgbClr val="CFC7BE"/>
                </a:solidFill>
                <a:latin typeface="Arial Black"/>
                <a:cs typeface="Arial Black"/>
              </a:rPr>
              <a:t>top-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spending</a:t>
            </a:r>
            <a:r>
              <a:rPr sz="2550" spc="-1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0" dirty="0">
                <a:solidFill>
                  <a:srgbClr val="CFC7BE"/>
                </a:solidFill>
                <a:latin typeface="Arial Black"/>
                <a:cs typeface="Arial Black"/>
              </a:rPr>
              <a:t>customers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14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genres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75" dirty="0">
                <a:solidFill>
                  <a:srgbClr val="CFC7BE"/>
                </a:solidFill>
                <a:latin typeface="Arial Black"/>
                <a:cs typeface="Arial Black"/>
              </a:rPr>
              <a:t>allows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40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2550" spc="-1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25" dirty="0">
                <a:solidFill>
                  <a:srgbClr val="CFC7BE"/>
                </a:solidFill>
                <a:latin typeface="Arial Black"/>
                <a:cs typeface="Arial Black"/>
              </a:rPr>
              <a:t>to </a:t>
            </a:r>
            <a:r>
              <a:rPr sz="2550" spc="-180" dirty="0">
                <a:solidFill>
                  <a:srgbClr val="CFC7BE"/>
                </a:solidFill>
                <a:latin typeface="Arial Black"/>
                <a:cs typeface="Arial Black"/>
              </a:rPr>
              <a:t>focus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95" dirty="0">
                <a:solidFill>
                  <a:srgbClr val="CFC7BE"/>
                </a:solidFill>
                <a:latin typeface="Arial Black"/>
                <a:cs typeface="Arial Black"/>
              </a:rPr>
              <a:t>on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5" dirty="0">
                <a:solidFill>
                  <a:srgbClr val="CFC7BE"/>
                </a:solidFill>
                <a:latin typeface="Arial Black"/>
                <a:cs typeface="Arial Black"/>
              </a:rPr>
              <a:t>high-</a:t>
            </a:r>
            <a:r>
              <a:rPr sz="2550" spc="-130" dirty="0">
                <a:solidFill>
                  <a:srgbClr val="CFC7BE"/>
                </a:solidFill>
                <a:latin typeface="Arial Black"/>
                <a:cs typeface="Arial Black"/>
              </a:rPr>
              <a:t>value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80" dirty="0">
                <a:solidFill>
                  <a:srgbClr val="CFC7BE"/>
                </a:solidFill>
                <a:latin typeface="Arial Black"/>
                <a:cs typeface="Arial Black"/>
              </a:rPr>
              <a:t>segments,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30" dirty="0">
                <a:solidFill>
                  <a:srgbClr val="CFC7BE"/>
                </a:solidFill>
                <a:latin typeface="Arial Black"/>
                <a:cs typeface="Arial Black"/>
              </a:rPr>
              <a:t>maximizing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20" dirty="0">
                <a:solidFill>
                  <a:srgbClr val="CFC7BE"/>
                </a:solidFill>
                <a:latin typeface="Arial Black"/>
                <a:cs typeface="Arial Black"/>
              </a:rPr>
              <a:t>revenue</a:t>
            </a:r>
            <a:r>
              <a:rPr sz="2550" spc="-15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550" spc="-10" dirty="0">
                <a:solidFill>
                  <a:srgbClr val="CFC7BE"/>
                </a:solidFill>
                <a:latin typeface="Arial Black"/>
                <a:cs typeface="Arial Black"/>
              </a:rPr>
              <a:t>potential.</a:t>
            </a:r>
            <a:endParaRPr sz="2550">
              <a:latin typeface="Arial Black"/>
              <a:cs typeface="Arial Blac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9491" y="8519300"/>
            <a:ext cx="7528507" cy="17676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926" y="0"/>
            <a:ext cx="7344072" cy="130293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71235" y="913520"/>
            <a:ext cx="7162165" cy="681990"/>
          </a:xfrm>
          <a:custGeom>
            <a:avLst/>
            <a:gdLst/>
            <a:ahLst/>
            <a:cxnLst/>
            <a:rect l="l" t="t" r="r" b="b"/>
            <a:pathLst>
              <a:path w="7162165" h="681990">
                <a:moveTo>
                  <a:pt x="154162" y="7673"/>
                </a:moveTo>
                <a:lnTo>
                  <a:pt x="223104" y="18136"/>
                </a:lnTo>
                <a:lnTo>
                  <a:pt x="271814" y="49527"/>
                </a:lnTo>
                <a:lnTo>
                  <a:pt x="300763" y="101146"/>
                </a:lnTo>
                <a:lnTo>
                  <a:pt x="310410" y="172297"/>
                </a:lnTo>
                <a:lnTo>
                  <a:pt x="310410" y="259027"/>
                </a:lnTo>
                <a:lnTo>
                  <a:pt x="307998" y="297059"/>
                </a:lnTo>
                <a:lnTo>
                  <a:pt x="288703" y="358561"/>
                </a:lnTo>
                <a:lnTo>
                  <a:pt x="249989" y="400342"/>
                </a:lnTo>
                <a:lnTo>
                  <a:pt x="191161" y="421269"/>
                </a:lnTo>
                <a:lnTo>
                  <a:pt x="154162" y="423885"/>
                </a:lnTo>
                <a:lnTo>
                  <a:pt x="104632" y="423885"/>
                </a:lnTo>
                <a:lnTo>
                  <a:pt x="104632" y="674309"/>
                </a:lnTo>
                <a:lnTo>
                  <a:pt x="0" y="674309"/>
                </a:lnTo>
                <a:lnTo>
                  <a:pt x="0" y="7673"/>
                </a:lnTo>
                <a:lnTo>
                  <a:pt x="154162" y="7673"/>
                </a:lnTo>
                <a:close/>
              </a:path>
              <a:path w="7162165" h="681990">
                <a:moveTo>
                  <a:pt x="104632" y="102773"/>
                </a:moveTo>
                <a:lnTo>
                  <a:pt x="104632" y="328551"/>
                </a:lnTo>
                <a:lnTo>
                  <a:pt x="154162" y="328551"/>
                </a:lnTo>
                <a:lnTo>
                  <a:pt x="192290" y="315298"/>
                </a:lnTo>
                <a:lnTo>
                  <a:pt x="205778" y="265771"/>
                </a:lnTo>
                <a:lnTo>
                  <a:pt x="205778" y="165787"/>
                </a:lnTo>
                <a:lnTo>
                  <a:pt x="198191" y="124326"/>
                </a:lnTo>
                <a:lnTo>
                  <a:pt x="165874" y="103616"/>
                </a:lnTo>
                <a:lnTo>
                  <a:pt x="154162" y="102773"/>
                </a:lnTo>
                <a:lnTo>
                  <a:pt x="104632" y="102773"/>
                </a:lnTo>
                <a:close/>
              </a:path>
              <a:path w="7162165" h="681990">
                <a:moveTo>
                  <a:pt x="582834" y="674309"/>
                </a:moveTo>
                <a:lnTo>
                  <a:pt x="581586" y="669814"/>
                </a:lnTo>
                <a:lnTo>
                  <a:pt x="580272" y="665707"/>
                </a:lnTo>
                <a:lnTo>
                  <a:pt x="578881" y="661986"/>
                </a:lnTo>
                <a:lnTo>
                  <a:pt x="577634" y="658110"/>
                </a:lnTo>
                <a:lnTo>
                  <a:pt x="573561" y="618664"/>
                </a:lnTo>
                <a:lnTo>
                  <a:pt x="573300" y="592462"/>
                </a:lnTo>
                <a:lnTo>
                  <a:pt x="573300" y="487596"/>
                </a:lnTo>
                <a:lnTo>
                  <a:pt x="572282" y="465971"/>
                </a:lnTo>
                <a:lnTo>
                  <a:pt x="557022" y="422025"/>
                </a:lnTo>
                <a:lnTo>
                  <a:pt x="521574" y="404149"/>
                </a:lnTo>
                <a:lnTo>
                  <a:pt x="504701" y="402957"/>
                </a:lnTo>
                <a:lnTo>
                  <a:pt x="468429" y="402957"/>
                </a:lnTo>
                <a:lnTo>
                  <a:pt x="468429" y="674309"/>
                </a:lnTo>
                <a:lnTo>
                  <a:pt x="363797" y="674309"/>
                </a:lnTo>
                <a:lnTo>
                  <a:pt x="363797" y="7673"/>
                </a:lnTo>
                <a:lnTo>
                  <a:pt x="521912" y="7673"/>
                </a:lnTo>
                <a:lnTo>
                  <a:pt x="559999" y="10056"/>
                </a:lnTo>
                <a:lnTo>
                  <a:pt x="619174" y="29123"/>
                </a:lnTo>
                <a:lnTo>
                  <a:pt x="656336" y="67212"/>
                </a:lnTo>
                <a:lnTo>
                  <a:pt x="674703" y="124761"/>
                </a:lnTo>
                <a:lnTo>
                  <a:pt x="676998" y="160903"/>
                </a:lnTo>
                <a:lnTo>
                  <a:pt x="676998" y="213454"/>
                </a:lnTo>
                <a:lnTo>
                  <a:pt x="672726" y="260438"/>
                </a:lnTo>
                <a:lnTo>
                  <a:pt x="659909" y="298614"/>
                </a:lnTo>
                <a:lnTo>
                  <a:pt x="638547" y="327985"/>
                </a:lnTo>
                <a:lnTo>
                  <a:pt x="608637" y="348548"/>
                </a:lnTo>
                <a:lnTo>
                  <a:pt x="627054" y="357965"/>
                </a:lnTo>
                <a:lnTo>
                  <a:pt x="663282" y="401563"/>
                </a:lnTo>
                <a:lnTo>
                  <a:pt x="674443" y="442022"/>
                </a:lnTo>
                <a:lnTo>
                  <a:pt x="678160" y="490386"/>
                </a:lnTo>
                <a:lnTo>
                  <a:pt x="678160" y="593393"/>
                </a:lnTo>
                <a:lnTo>
                  <a:pt x="678278" y="605338"/>
                </a:lnTo>
                <a:lnTo>
                  <a:pt x="681320" y="645971"/>
                </a:lnTo>
                <a:lnTo>
                  <a:pt x="689562" y="674309"/>
                </a:lnTo>
                <a:lnTo>
                  <a:pt x="582834" y="674309"/>
                </a:lnTo>
                <a:close/>
              </a:path>
              <a:path w="7162165" h="681990">
                <a:moveTo>
                  <a:pt x="468429" y="102773"/>
                </a:moveTo>
                <a:lnTo>
                  <a:pt x="468429" y="307625"/>
                </a:lnTo>
                <a:lnTo>
                  <a:pt x="509587" y="307625"/>
                </a:lnTo>
                <a:lnTo>
                  <a:pt x="555621" y="292510"/>
                </a:lnTo>
                <a:lnTo>
                  <a:pt x="571320" y="255627"/>
                </a:lnTo>
                <a:lnTo>
                  <a:pt x="572366" y="237171"/>
                </a:lnTo>
                <a:lnTo>
                  <a:pt x="572366" y="171368"/>
                </a:lnTo>
                <a:lnTo>
                  <a:pt x="565041" y="128424"/>
                </a:lnTo>
                <a:lnTo>
                  <a:pt x="531790" y="103791"/>
                </a:lnTo>
                <a:lnTo>
                  <a:pt x="518883" y="102773"/>
                </a:lnTo>
                <a:lnTo>
                  <a:pt x="468429" y="102773"/>
                </a:lnTo>
                <a:close/>
              </a:path>
              <a:path w="7162165" h="681990">
                <a:moveTo>
                  <a:pt x="1085659" y="674309"/>
                </a:moveTo>
                <a:lnTo>
                  <a:pt x="979855" y="674309"/>
                </a:lnTo>
                <a:lnTo>
                  <a:pt x="961958" y="553399"/>
                </a:lnTo>
                <a:lnTo>
                  <a:pt x="833370" y="553399"/>
                </a:lnTo>
                <a:lnTo>
                  <a:pt x="815235" y="674309"/>
                </a:lnTo>
                <a:lnTo>
                  <a:pt x="718975" y="674309"/>
                </a:lnTo>
                <a:lnTo>
                  <a:pt x="825703" y="7673"/>
                </a:lnTo>
                <a:lnTo>
                  <a:pt x="978931" y="7673"/>
                </a:lnTo>
                <a:lnTo>
                  <a:pt x="1085659" y="674309"/>
                </a:lnTo>
                <a:close/>
              </a:path>
              <a:path w="7162165" h="681990">
                <a:moveTo>
                  <a:pt x="846629" y="462948"/>
                </a:moveTo>
                <a:lnTo>
                  <a:pt x="947537" y="462948"/>
                </a:lnTo>
                <a:lnTo>
                  <a:pt x="897083" y="125793"/>
                </a:lnTo>
                <a:lnTo>
                  <a:pt x="846629" y="462948"/>
                </a:lnTo>
                <a:close/>
              </a:path>
              <a:path w="7162165" h="681990">
                <a:moveTo>
                  <a:pt x="1437922" y="425745"/>
                </a:moveTo>
                <a:lnTo>
                  <a:pt x="1437922" y="514335"/>
                </a:lnTo>
                <a:lnTo>
                  <a:pt x="1435452" y="552454"/>
                </a:lnTo>
                <a:lnTo>
                  <a:pt x="1415688" y="614653"/>
                </a:lnTo>
                <a:lnTo>
                  <a:pt x="1376288" y="657655"/>
                </a:lnTo>
                <a:lnTo>
                  <a:pt x="1318045" y="679280"/>
                </a:lnTo>
                <a:lnTo>
                  <a:pt x="1281903" y="681983"/>
                </a:lnTo>
                <a:lnTo>
                  <a:pt x="1245659" y="679280"/>
                </a:lnTo>
                <a:lnTo>
                  <a:pt x="1187294" y="657655"/>
                </a:lnTo>
                <a:lnTo>
                  <a:pt x="1147879" y="614653"/>
                </a:lnTo>
                <a:lnTo>
                  <a:pt x="1128115" y="552454"/>
                </a:lnTo>
                <a:lnTo>
                  <a:pt x="1125645" y="514335"/>
                </a:lnTo>
                <a:lnTo>
                  <a:pt x="1125645" y="167647"/>
                </a:lnTo>
                <a:lnTo>
                  <a:pt x="1128115" y="129543"/>
                </a:lnTo>
                <a:lnTo>
                  <a:pt x="1147879" y="67460"/>
                </a:lnTo>
                <a:lnTo>
                  <a:pt x="1187294" y="24458"/>
                </a:lnTo>
                <a:lnTo>
                  <a:pt x="1245659" y="2717"/>
                </a:lnTo>
                <a:lnTo>
                  <a:pt x="1281903" y="0"/>
                </a:lnTo>
                <a:lnTo>
                  <a:pt x="1318045" y="2717"/>
                </a:lnTo>
                <a:lnTo>
                  <a:pt x="1376288" y="24458"/>
                </a:lnTo>
                <a:lnTo>
                  <a:pt x="1415688" y="67460"/>
                </a:lnTo>
                <a:lnTo>
                  <a:pt x="1435452" y="129543"/>
                </a:lnTo>
                <a:lnTo>
                  <a:pt x="1437922" y="167647"/>
                </a:lnTo>
                <a:lnTo>
                  <a:pt x="1437922" y="232288"/>
                </a:lnTo>
                <a:lnTo>
                  <a:pt x="1338872" y="232288"/>
                </a:lnTo>
                <a:lnTo>
                  <a:pt x="1338872" y="160903"/>
                </a:lnTo>
                <a:lnTo>
                  <a:pt x="1337956" y="144220"/>
                </a:lnTo>
                <a:lnTo>
                  <a:pt x="1316255" y="103704"/>
                </a:lnTo>
                <a:lnTo>
                  <a:pt x="1284693" y="95333"/>
                </a:lnTo>
                <a:lnTo>
                  <a:pt x="1272980" y="96263"/>
                </a:lnTo>
                <a:lnTo>
                  <a:pt x="1238753" y="118876"/>
                </a:lnTo>
                <a:lnTo>
                  <a:pt x="1230515" y="160903"/>
                </a:lnTo>
                <a:lnTo>
                  <a:pt x="1230515" y="521078"/>
                </a:lnTo>
                <a:lnTo>
                  <a:pt x="1238753" y="562976"/>
                </a:lnTo>
                <a:lnTo>
                  <a:pt x="1272980" y="584833"/>
                </a:lnTo>
                <a:lnTo>
                  <a:pt x="1284693" y="585719"/>
                </a:lnTo>
                <a:lnTo>
                  <a:pt x="1296491" y="584833"/>
                </a:lnTo>
                <a:lnTo>
                  <a:pt x="1330630" y="562976"/>
                </a:lnTo>
                <a:lnTo>
                  <a:pt x="1338872" y="521078"/>
                </a:lnTo>
                <a:lnTo>
                  <a:pt x="1338872" y="425745"/>
                </a:lnTo>
                <a:lnTo>
                  <a:pt x="1437922" y="425745"/>
                </a:lnTo>
                <a:close/>
              </a:path>
              <a:path w="7162165" h="681990">
                <a:moveTo>
                  <a:pt x="1471393" y="7673"/>
                </a:moveTo>
                <a:lnTo>
                  <a:pt x="1795062" y="7673"/>
                </a:lnTo>
                <a:lnTo>
                  <a:pt x="1795062" y="102773"/>
                </a:lnTo>
                <a:lnTo>
                  <a:pt x="1685544" y="102773"/>
                </a:lnTo>
                <a:lnTo>
                  <a:pt x="1685544" y="674309"/>
                </a:lnTo>
                <a:lnTo>
                  <a:pt x="1580911" y="674309"/>
                </a:lnTo>
                <a:lnTo>
                  <a:pt x="1580911" y="102773"/>
                </a:lnTo>
                <a:lnTo>
                  <a:pt x="1471393" y="102773"/>
                </a:lnTo>
                <a:lnTo>
                  <a:pt x="1471393" y="7673"/>
                </a:lnTo>
                <a:close/>
              </a:path>
              <a:path w="7162165" h="681990">
                <a:moveTo>
                  <a:pt x="1840896" y="7673"/>
                </a:moveTo>
                <a:lnTo>
                  <a:pt x="1945528" y="7673"/>
                </a:lnTo>
                <a:lnTo>
                  <a:pt x="1945528" y="674309"/>
                </a:lnTo>
                <a:lnTo>
                  <a:pt x="1840896" y="674309"/>
                </a:lnTo>
                <a:lnTo>
                  <a:pt x="1840896" y="7673"/>
                </a:lnTo>
                <a:close/>
              </a:path>
              <a:path w="7162165" h="681990">
                <a:moveTo>
                  <a:pt x="2325509" y="425745"/>
                </a:moveTo>
                <a:lnTo>
                  <a:pt x="2325509" y="514335"/>
                </a:lnTo>
                <a:lnTo>
                  <a:pt x="2323039" y="552454"/>
                </a:lnTo>
                <a:lnTo>
                  <a:pt x="2303276" y="614653"/>
                </a:lnTo>
                <a:lnTo>
                  <a:pt x="2263880" y="657655"/>
                </a:lnTo>
                <a:lnTo>
                  <a:pt x="2205633" y="679280"/>
                </a:lnTo>
                <a:lnTo>
                  <a:pt x="2169490" y="681983"/>
                </a:lnTo>
                <a:lnTo>
                  <a:pt x="2133246" y="679280"/>
                </a:lnTo>
                <a:lnTo>
                  <a:pt x="2074885" y="657655"/>
                </a:lnTo>
                <a:lnTo>
                  <a:pt x="2035475" y="614653"/>
                </a:lnTo>
                <a:lnTo>
                  <a:pt x="2015712" y="552454"/>
                </a:lnTo>
                <a:lnTo>
                  <a:pt x="2013242" y="514335"/>
                </a:lnTo>
                <a:lnTo>
                  <a:pt x="2013242" y="167647"/>
                </a:lnTo>
                <a:lnTo>
                  <a:pt x="2015712" y="129543"/>
                </a:lnTo>
                <a:lnTo>
                  <a:pt x="2035475" y="67460"/>
                </a:lnTo>
                <a:lnTo>
                  <a:pt x="2074885" y="24458"/>
                </a:lnTo>
                <a:lnTo>
                  <a:pt x="2133246" y="2717"/>
                </a:lnTo>
                <a:lnTo>
                  <a:pt x="2169490" y="0"/>
                </a:lnTo>
                <a:lnTo>
                  <a:pt x="2205633" y="2717"/>
                </a:lnTo>
                <a:lnTo>
                  <a:pt x="2263880" y="24458"/>
                </a:lnTo>
                <a:lnTo>
                  <a:pt x="2303276" y="67460"/>
                </a:lnTo>
                <a:lnTo>
                  <a:pt x="2323039" y="129543"/>
                </a:lnTo>
                <a:lnTo>
                  <a:pt x="2325509" y="167647"/>
                </a:lnTo>
                <a:lnTo>
                  <a:pt x="2325509" y="232288"/>
                </a:lnTo>
                <a:lnTo>
                  <a:pt x="2226459" y="232288"/>
                </a:lnTo>
                <a:lnTo>
                  <a:pt x="2226459" y="160903"/>
                </a:lnTo>
                <a:lnTo>
                  <a:pt x="2225543" y="144220"/>
                </a:lnTo>
                <a:lnTo>
                  <a:pt x="2203846" y="103704"/>
                </a:lnTo>
                <a:lnTo>
                  <a:pt x="2172281" y="95333"/>
                </a:lnTo>
                <a:lnTo>
                  <a:pt x="2160568" y="96263"/>
                </a:lnTo>
                <a:lnTo>
                  <a:pt x="2126344" y="118876"/>
                </a:lnTo>
                <a:lnTo>
                  <a:pt x="2118102" y="160903"/>
                </a:lnTo>
                <a:lnTo>
                  <a:pt x="2118102" y="521078"/>
                </a:lnTo>
                <a:lnTo>
                  <a:pt x="2126344" y="562976"/>
                </a:lnTo>
                <a:lnTo>
                  <a:pt x="2160568" y="584833"/>
                </a:lnTo>
                <a:lnTo>
                  <a:pt x="2172281" y="585719"/>
                </a:lnTo>
                <a:lnTo>
                  <a:pt x="2184080" y="584833"/>
                </a:lnTo>
                <a:lnTo>
                  <a:pt x="2218217" y="562976"/>
                </a:lnTo>
                <a:lnTo>
                  <a:pt x="2226459" y="521078"/>
                </a:lnTo>
                <a:lnTo>
                  <a:pt x="2226459" y="425745"/>
                </a:lnTo>
                <a:lnTo>
                  <a:pt x="2325509" y="425745"/>
                </a:lnTo>
                <a:close/>
              </a:path>
              <a:path w="7162165" h="681990">
                <a:moveTo>
                  <a:pt x="2728464" y="674309"/>
                </a:moveTo>
                <a:lnTo>
                  <a:pt x="2622670" y="674309"/>
                </a:lnTo>
                <a:lnTo>
                  <a:pt x="2604763" y="553399"/>
                </a:lnTo>
                <a:lnTo>
                  <a:pt x="2476176" y="553399"/>
                </a:lnTo>
                <a:lnTo>
                  <a:pt x="2458040" y="674309"/>
                </a:lnTo>
                <a:lnTo>
                  <a:pt x="2361780" y="674309"/>
                </a:lnTo>
                <a:lnTo>
                  <a:pt x="2468508" y="7673"/>
                </a:lnTo>
                <a:lnTo>
                  <a:pt x="2621737" y="7673"/>
                </a:lnTo>
                <a:lnTo>
                  <a:pt x="2728464" y="674309"/>
                </a:lnTo>
                <a:close/>
              </a:path>
              <a:path w="7162165" h="681990">
                <a:moveTo>
                  <a:pt x="2489434" y="462948"/>
                </a:moveTo>
                <a:lnTo>
                  <a:pt x="2590342" y="462948"/>
                </a:lnTo>
                <a:lnTo>
                  <a:pt x="2539888" y="125793"/>
                </a:lnTo>
                <a:lnTo>
                  <a:pt x="2489434" y="462948"/>
                </a:lnTo>
                <a:close/>
              </a:path>
              <a:path w="7162165" h="681990">
                <a:moveTo>
                  <a:pt x="2777051" y="7673"/>
                </a:moveTo>
                <a:lnTo>
                  <a:pt x="2881693" y="7673"/>
                </a:lnTo>
                <a:lnTo>
                  <a:pt x="2881693" y="578976"/>
                </a:lnTo>
                <a:lnTo>
                  <a:pt x="3054219" y="578976"/>
                </a:lnTo>
                <a:lnTo>
                  <a:pt x="3054219" y="674309"/>
                </a:lnTo>
                <a:lnTo>
                  <a:pt x="2777051" y="674309"/>
                </a:lnTo>
                <a:lnTo>
                  <a:pt x="2777051" y="7673"/>
                </a:lnTo>
                <a:close/>
              </a:path>
              <a:path w="7162165" h="681990">
                <a:moveTo>
                  <a:pt x="3247520" y="7673"/>
                </a:moveTo>
                <a:lnTo>
                  <a:pt x="3352152" y="7673"/>
                </a:lnTo>
                <a:lnTo>
                  <a:pt x="3352152" y="674309"/>
                </a:lnTo>
                <a:lnTo>
                  <a:pt x="3247520" y="674309"/>
                </a:lnTo>
                <a:lnTo>
                  <a:pt x="3247520" y="7673"/>
                </a:lnTo>
                <a:close/>
              </a:path>
              <a:path w="7162165" h="681990">
                <a:moveTo>
                  <a:pt x="3650284" y="481084"/>
                </a:moveTo>
                <a:lnTo>
                  <a:pt x="3721674" y="7673"/>
                </a:lnTo>
                <a:lnTo>
                  <a:pt x="3867464" y="7673"/>
                </a:lnTo>
                <a:lnTo>
                  <a:pt x="3867464" y="674309"/>
                </a:lnTo>
                <a:lnTo>
                  <a:pt x="3768413" y="674309"/>
                </a:lnTo>
                <a:lnTo>
                  <a:pt x="3768413" y="196247"/>
                </a:lnTo>
                <a:lnTo>
                  <a:pt x="3696090" y="674309"/>
                </a:lnTo>
                <a:lnTo>
                  <a:pt x="3597040" y="674309"/>
                </a:lnTo>
                <a:lnTo>
                  <a:pt x="3518916" y="202757"/>
                </a:lnTo>
                <a:lnTo>
                  <a:pt x="3518916" y="674309"/>
                </a:lnTo>
                <a:lnTo>
                  <a:pt x="3427533" y="674309"/>
                </a:lnTo>
                <a:lnTo>
                  <a:pt x="3427533" y="7673"/>
                </a:lnTo>
                <a:lnTo>
                  <a:pt x="3573094" y="7673"/>
                </a:lnTo>
                <a:lnTo>
                  <a:pt x="3650284" y="481084"/>
                </a:lnTo>
                <a:close/>
              </a:path>
              <a:path w="7162165" h="681990">
                <a:moveTo>
                  <a:pt x="4097845" y="7673"/>
                </a:moveTo>
                <a:lnTo>
                  <a:pt x="4166787" y="18136"/>
                </a:lnTo>
                <a:lnTo>
                  <a:pt x="4215498" y="49527"/>
                </a:lnTo>
                <a:lnTo>
                  <a:pt x="4244451" y="101146"/>
                </a:lnTo>
                <a:lnTo>
                  <a:pt x="4254103" y="172297"/>
                </a:lnTo>
                <a:lnTo>
                  <a:pt x="4254103" y="259027"/>
                </a:lnTo>
                <a:lnTo>
                  <a:pt x="4251690" y="297059"/>
                </a:lnTo>
                <a:lnTo>
                  <a:pt x="4232387" y="358561"/>
                </a:lnTo>
                <a:lnTo>
                  <a:pt x="4193672" y="400342"/>
                </a:lnTo>
                <a:lnTo>
                  <a:pt x="4134844" y="421269"/>
                </a:lnTo>
                <a:lnTo>
                  <a:pt x="4097845" y="423885"/>
                </a:lnTo>
                <a:lnTo>
                  <a:pt x="4048315" y="423885"/>
                </a:lnTo>
                <a:lnTo>
                  <a:pt x="4048315" y="674309"/>
                </a:lnTo>
                <a:lnTo>
                  <a:pt x="3943683" y="674309"/>
                </a:lnTo>
                <a:lnTo>
                  <a:pt x="3943683" y="7673"/>
                </a:lnTo>
                <a:lnTo>
                  <a:pt x="4097845" y="7673"/>
                </a:lnTo>
                <a:close/>
              </a:path>
              <a:path w="7162165" h="681990">
                <a:moveTo>
                  <a:pt x="4048315" y="102773"/>
                </a:moveTo>
                <a:lnTo>
                  <a:pt x="4048315" y="328551"/>
                </a:lnTo>
                <a:lnTo>
                  <a:pt x="4097845" y="328551"/>
                </a:lnTo>
                <a:lnTo>
                  <a:pt x="4135983" y="315298"/>
                </a:lnTo>
                <a:lnTo>
                  <a:pt x="4149471" y="265771"/>
                </a:lnTo>
                <a:lnTo>
                  <a:pt x="4149471" y="165787"/>
                </a:lnTo>
                <a:lnTo>
                  <a:pt x="4141884" y="124326"/>
                </a:lnTo>
                <a:lnTo>
                  <a:pt x="4109561" y="103616"/>
                </a:lnTo>
                <a:lnTo>
                  <a:pt x="4097845" y="102773"/>
                </a:lnTo>
                <a:lnTo>
                  <a:pt x="4048315" y="102773"/>
                </a:lnTo>
                <a:close/>
              </a:path>
              <a:path w="7162165" h="681990">
                <a:moveTo>
                  <a:pt x="4302718" y="7673"/>
                </a:moveTo>
                <a:lnTo>
                  <a:pt x="4407360" y="7673"/>
                </a:lnTo>
                <a:lnTo>
                  <a:pt x="4407360" y="578976"/>
                </a:lnTo>
                <a:lnTo>
                  <a:pt x="4579886" y="578976"/>
                </a:lnTo>
                <a:lnTo>
                  <a:pt x="4579886" y="674309"/>
                </a:lnTo>
                <a:lnTo>
                  <a:pt x="4302718" y="674309"/>
                </a:lnTo>
                <a:lnTo>
                  <a:pt x="4302718" y="7673"/>
                </a:lnTo>
                <a:close/>
              </a:path>
              <a:path w="7162165" h="681990">
                <a:moveTo>
                  <a:pt x="4625568" y="7673"/>
                </a:moveTo>
                <a:lnTo>
                  <a:pt x="4730200" y="7673"/>
                </a:lnTo>
                <a:lnTo>
                  <a:pt x="4730200" y="674309"/>
                </a:lnTo>
                <a:lnTo>
                  <a:pt x="4625568" y="674309"/>
                </a:lnTo>
                <a:lnTo>
                  <a:pt x="4625568" y="7673"/>
                </a:lnTo>
                <a:close/>
              </a:path>
              <a:path w="7162165" h="681990">
                <a:moveTo>
                  <a:pt x="5110191" y="425745"/>
                </a:moveTo>
                <a:lnTo>
                  <a:pt x="5110191" y="514335"/>
                </a:lnTo>
                <a:lnTo>
                  <a:pt x="5107719" y="552454"/>
                </a:lnTo>
                <a:lnTo>
                  <a:pt x="5087953" y="614653"/>
                </a:lnTo>
                <a:lnTo>
                  <a:pt x="5048556" y="657655"/>
                </a:lnTo>
                <a:lnTo>
                  <a:pt x="4990309" y="679280"/>
                </a:lnTo>
                <a:lnTo>
                  <a:pt x="4954171" y="681983"/>
                </a:lnTo>
                <a:lnTo>
                  <a:pt x="4917923" y="679280"/>
                </a:lnTo>
                <a:lnTo>
                  <a:pt x="4859561" y="657655"/>
                </a:lnTo>
                <a:lnTo>
                  <a:pt x="4820147" y="614653"/>
                </a:lnTo>
                <a:lnTo>
                  <a:pt x="4800384" y="552454"/>
                </a:lnTo>
                <a:lnTo>
                  <a:pt x="4797913" y="514335"/>
                </a:lnTo>
                <a:lnTo>
                  <a:pt x="4797913" y="167647"/>
                </a:lnTo>
                <a:lnTo>
                  <a:pt x="4800384" y="129543"/>
                </a:lnTo>
                <a:lnTo>
                  <a:pt x="4820147" y="67460"/>
                </a:lnTo>
                <a:lnTo>
                  <a:pt x="4859561" y="24458"/>
                </a:lnTo>
                <a:lnTo>
                  <a:pt x="4917923" y="2717"/>
                </a:lnTo>
                <a:lnTo>
                  <a:pt x="4954171" y="0"/>
                </a:lnTo>
                <a:lnTo>
                  <a:pt x="4990309" y="2717"/>
                </a:lnTo>
                <a:lnTo>
                  <a:pt x="5048556" y="24458"/>
                </a:lnTo>
                <a:lnTo>
                  <a:pt x="5087953" y="67460"/>
                </a:lnTo>
                <a:lnTo>
                  <a:pt x="5107719" y="129543"/>
                </a:lnTo>
                <a:lnTo>
                  <a:pt x="5110191" y="167647"/>
                </a:lnTo>
                <a:lnTo>
                  <a:pt x="5110191" y="232288"/>
                </a:lnTo>
                <a:lnTo>
                  <a:pt x="5011131" y="232288"/>
                </a:lnTo>
                <a:lnTo>
                  <a:pt x="5011131" y="160903"/>
                </a:lnTo>
                <a:lnTo>
                  <a:pt x="5010216" y="144220"/>
                </a:lnTo>
                <a:lnTo>
                  <a:pt x="4988519" y="103704"/>
                </a:lnTo>
                <a:lnTo>
                  <a:pt x="4956962" y="95333"/>
                </a:lnTo>
                <a:lnTo>
                  <a:pt x="4945244" y="96263"/>
                </a:lnTo>
                <a:lnTo>
                  <a:pt x="4911017" y="118876"/>
                </a:lnTo>
                <a:lnTo>
                  <a:pt x="4902784" y="160903"/>
                </a:lnTo>
                <a:lnTo>
                  <a:pt x="4902784" y="521078"/>
                </a:lnTo>
                <a:lnTo>
                  <a:pt x="4911017" y="562976"/>
                </a:lnTo>
                <a:lnTo>
                  <a:pt x="4945244" y="584833"/>
                </a:lnTo>
                <a:lnTo>
                  <a:pt x="4956962" y="585719"/>
                </a:lnTo>
                <a:lnTo>
                  <a:pt x="4968760" y="584833"/>
                </a:lnTo>
                <a:lnTo>
                  <a:pt x="5002893" y="562976"/>
                </a:lnTo>
                <a:lnTo>
                  <a:pt x="5011131" y="521078"/>
                </a:lnTo>
                <a:lnTo>
                  <a:pt x="5011131" y="425745"/>
                </a:lnTo>
                <a:lnTo>
                  <a:pt x="5110191" y="425745"/>
                </a:lnTo>
                <a:close/>
              </a:path>
              <a:path w="7162165" h="681990">
                <a:moveTo>
                  <a:pt x="5513136" y="674309"/>
                </a:moveTo>
                <a:lnTo>
                  <a:pt x="5407342" y="674309"/>
                </a:lnTo>
                <a:lnTo>
                  <a:pt x="5389435" y="553399"/>
                </a:lnTo>
                <a:lnTo>
                  <a:pt x="5260857" y="553399"/>
                </a:lnTo>
                <a:lnTo>
                  <a:pt x="5242721" y="674309"/>
                </a:lnTo>
                <a:lnTo>
                  <a:pt x="5146452" y="674309"/>
                </a:lnTo>
                <a:lnTo>
                  <a:pt x="5253180" y="7673"/>
                </a:lnTo>
                <a:lnTo>
                  <a:pt x="5406409" y="7673"/>
                </a:lnTo>
                <a:lnTo>
                  <a:pt x="5513136" y="674309"/>
                </a:lnTo>
                <a:close/>
              </a:path>
              <a:path w="7162165" h="681990">
                <a:moveTo>
                  <a:pt x="5274106" y="462948"/>
                </a:moveTo>
                <a:lnTo>
                  <a:pt x="5375024" y="462948"/>
                </a:lnTo>
                <a:lnTo>
                  <a:pt x="5324560" y="125793"/>
                </a:lnTo>
                <a:lnTo>
                  <a:pt x="5274106" y="462948"/>
                </a:lnTo>
                <a:close/>
              </a:path>
              <a:path w="7162165" h="681990">
                <a:moveTo>
                  <a:pt x="5531272" y="7673"/>
                </a:moveTo>
                <a:lnTo>
                  <a:pt x="5854941" y="7673"/>
                </a:lnTo>
                <a:lnTo>
                  <a:pt x="5854941" y="102773"/>
                </a:lnTo>
                <a:lnTo>
                  <a:pt x="5745422" y="102773"/>
                </a:lnTo>
                <a:lnTo>
                  <a:pt x="5745422" y="674309"/>
                </a:lnTo>
                <a:lnTo>
                  <a:pt x="5640790" y="674309"/>
                </a:lnTo>
                <a:lnTo>
                  <a:pt x="5640790" y="102773"/>
                </a:lnTo>
                <a:lnTo>
                  <a:pt x="5531272" y="102773"/>
                </a:lnTo>
                <a:lnTo>
                  <a:pt x="5531272" y="7673"/>
                </a:lnTo>
                <a:close/>
              </a:path>
              <a:path w="7162165" h="681990">
                <a:moveTo>
                  <a:pt x="5900766" y="7673"/>
                </a:moveTo>
                <a:lnTo>
                  <a:pt x="6005398" y="7673"/>
                </a:lnTo>
                <a:lnTo>
                  <a:pt x="6005398" y="674309"/>
                </a:lnTo>
                <a:lnTo>
                  <a:pt x="5900766" y="674309"/>
                </a:lnTo>
                <a:lnTo>
                  <a:pt x="5900766" y="7673"/>
                </a:lnTo>
                <a:close/>
              </a:path>
              <a:path w="7162165" h="681990">
                <a:moveTo>
                  <a:pt x="6177981" y="521078"/>
                </a:moveTo>
                <a:lnTo>
                  <a:pt x="6186219" y="563237"/>
                </a:lnTo>
                <a:lnTo>
                  <a:pt x="6220446" y="585734"/>
                </a:lnTo>
                <a:lnTo>
                  <a:pt x="6232159" y="586649"/>
                </a:lnTo>
                <a:lnTo>
                  <a:pt x="6243957" y="585734"/>
                </a:lnTo>
                <a:lnTo>
                  <a:pt x="6278096" y="563237"/>
                </a:lnTo>
                <a:lnTo>
                  <a:pt x="6286338" y="521078"/>
                </a:lnTo>
                <a:lnTo>
                  <a:pt x="6286338" y="160903"/>
                </a:lnTo>
                <a:lnTo>
                  <a:pt x="6278096" y="118876"/>
                </a:lnTo>
                <a:lnTo>
                  <a:pt x="6243957" y="96263"/>
                </a:lnTo>
                <a:lnTo>
                  <a:pt x="6232159" y="95333"/>
                </a:lnTo>
                <a:lnTo>
                  <a:pt x="6220446" y="96263"/>
                </a:lnTo>
                <a:lnTo>
                  <a:pt x="6186219" y="118876"/>
                </a:lnTo>
                <a:lnTo>
                  <a:pt x="6177981" y="160903"/>
                </a:lnTo>
                <a:lnTo>
                  <a:pt x="6177981" y="521078"/>
                </a:lnTo>
                <a:close/>
              </a:path>
              <a:path w="7162165" h="681990">
                <a:moveTo>
                  <a:pt x="6073111" y="167647"/>
                </a:moveTo>
                <a:lnTo>
                  <a:pt x="6075669" y="129543"/>
                </a:lnTo>
                <a:lnTo>
                  <a:pt x="6096132" y="67460"/>
                </a:lnTo>
                <a:lnTo>
                  <a:pt x="6136768" y="24458"/>
                </a:lnTo>
                <a:lnTo>
                  <a:pt x="6195828" y="2717"/>
                </a:lnTo>
                <a:lnTo>
                  <a:pt x="6232159" y="0"/>
                </a:lnTo>
                <a:lnTo>
                  <a:pt x="6268489" y="2717"/>
                </a:lnTo>
                <a:lnTo>
                  <a:pt x="6327547" y="24458"/>
                </a:lnTo>
                <a:lnTo>
                  <a:pt x="6368181" y="67460"/>
                </a:lnTo>
                <a:lnTo>
                  <a:pt x="6388641" y="129543"/>
                </a:lnTo>
                <a:lnTo>
                  <a:pt x="6391198" y="167647"/>
                </a:lnTo>
                <a:lnTo>
                  <a:pt x="6391198" y="514335"/>
                </a:lnTo>
                <a:lnTo>
                  <a:pt x="6388641" y="552454"/>
                </a:lnTo>
                <a:lnTo>
                  <a:pt x="6368181" y="614653"/>
                </a:lnTo>
                <a:lnTo>
                  <a:pt x="6327547" y="657655"/>
                </a:lnTo>
                <a:lnTo>
                  <a:pt x="6268489" y="679280"/>
                </a:lnTo>
                <a:lnTo>
                  <a:pt x="6232159" y="681983"/>
                </a:lnTo>
                <a:lnTo>
                  <a:pt x="6195828" y="679280"/>
                </a:lnTo>
                <a:lnTo>
                  <a:pt x="6136768" y="657655"/>
                </a:lnTo>
                <a:lnTo>
                  <a:pt x="6096132" y="614653"/>
                </a:lnTo>
                <a:lnTo>
                  <a:pt x="6075669" y="552454"/>
                </a:lnTo>
                <a:lnTo>
                  <a:pt x="6073111" y="514335"/>
                </a:lnTo>
                <a:lnTo>
                  <a:pt x="6073111" y="167647"/>
                </a:lnTo>
                <a:close/>
              </a:path>
              <a:path w="7162165" h="681990">
                <a:moveTo>
                  <a:pt x="6552085" y="191364"/>
                </a:moveTo>
                <a:lnTo>
                  <a:pt x="6552085" y="674309"/>
                </a:lnTo>
                <a:lnTo>
                  <a:pt x="6457921" y="674309"/>
                </a:lnTo>
                <a:lnTo>
                  <a:pt x="6457921" y="7673"/>
                </a:lnTo>
                <a:lnTo>
                  <a:pt x="6589290" y="7673"/>
                </a:lnTo>
                <a:lnTo>
                  <a:pt x="6696951" y="406678"/>
                </a:lnTo>
                <a:lnTo>
                  <a:pt x="6696951" y="7673"/>
                </a:lnTo>
                <a:lnTo>
                  <a:pt x="6790191" y="7673"/>
                </a:lnTo>
                <a:lnTo>
                  <a:pt x="6790191" y="674309"/>
                </a:lnTo>
                <a:lnTo>
                  <a:pt x="6682530" y="674309"/>
                </a:lnTo>
                <a:lnTo>
                  <a:pt x="6552085" y="191364"/>
                </a:lnTo>
                <a:close/>
              </a:path>
              <a:path w="7162165" h="681990">
                <a:moveTo>
                  <a:pt x="6852018" y="167647"/>
                </a:moveTo>
                <a:lnTo>
                  <a:pt x="6854429" y="129543"/>
                </a:lnTo>
                <a:lnTo>
                  <a:pt x="6873725" y="67460"/>
                </a:lnTo>
                <a:lnTo>
                  <a:pt x="6912327" y="24458"/>
                </a:lnTo>
                <a:lnTo>
                  <a:pt x="6970223" y="2717"/>
                </a:lnTo>
                <a:lnTo>
                  <a:pt x="7006409" y="0"/>
                </a:lnTo>
                <a:lnTo>
                  <a:pt x="7042594" y="2717"/>
                </a:lnTo>
                <a:lnTo>
                  <a:pt x="7100490" y="24458"/>
                </a:lnTo>
                <a:lnTo>
                  <a:pt x="7139092" y="67460"/>
                </a:lnTo>
                <a:lnTo>
                  <a:pt x="7158388" y="129543"/>
                </a:lnTo>
                <a:lnTo>
                  <a:pt x="7160799" y="167647"/>
                </a:lnTo>
                <a:lnTo>
                  <a:pt x="7160799" y="188574"/>
                </a:lnTo>
                <a:lnTo>
                  <a:pt x="7061749" y="188574"/>
                </a:lnTo>
                <a:lnTo>
                  <a:pt x="7061749" y="160903"/>
                </a:lnTo>
                <a:lnTo>
                  <a:pt x="7060877" y="144220"/>
                </a:lnTo>
                <a:lnTo>
                  <a:pt x="7040238" y="103704"/>
                </a:lnTo>
                <a:lnTo>
                  <a:pt x="7009199" y="95333"/>
                </a:lnTo>
                <a:lnTo>
                  <a:pt x="6997544" y="96263"/>
                </a:lnTo>
                <a:lnTo>
                  <a:pt x="6964598" y="118876"/>
                </a:lnTo>
                <a:lnTo>
                  <a:pt x="6956879" y="160903"/>
                </a:lnTo>
                <a:lnTo>
                  <a:pt x="6957823" y="177602"/>
                </a:lnTo>
                <a:lnTo>
                  <a:pt x="6971995" y="221592"/>
                </a:lnTo>
                <a:lnTo>
                  <a:pt x="6999203" y="259217"/>
                </a:lnTo>
                <a:lnTo>
                  <a:pt x="7033906" y="294371"/>
                </a:lnTo>
                <a:lnTo>
                  <a:pt x="7059187" y="317623"/>
                </a:lnTo>
                <a:lnTo>
                  <a:pt x="7072106" y="329525"/>
                </a:lnTo>
                <a:lnTo>
                  <a:pt x="7108250" y="368545"/>
                </a:lnTo>
                <a:lnTo>
                  <a:pt x="7138335" y="414366"/>
                </a:lnTo>
                <a:lnTo>
                  <a:pt x="7153101" y="449898"/>
                </a:lnTo>
                <a:lnTo>
                  <a:pt x="7160774" y="491287"/>
                </a:lnTo>
                <a:lnTo>
                  <a:pt x="7161733" y="514335"/>
                </a:lnTo>
                <a:lnTo>
                  <a:pt x="7159263" y="552454"/>
                </a:lnTo>
                <a:lnTo>
                  <a:pt x="7139499" y="614653"/>
                </a:lnTo>
                <a:lnTo>
                  <a:pt x="7100083" y="657655"/>
                </a:lnTo>
                <a:lnTo>
                  <a:pt x="7041719" y="679280"/>
                </a:lnTo>
                <a:lnTo>
                  <a:pt x="7005475" y="681983"/>
                </a:lnTo>
                <a:lnTo>
                  <a:pt x="6969231" y="679280"/>
                </a:lnTo>
                <a:lnTo>
                  <a:pt x="6910871" y="657655"/>
                </a:lnTo>
                <a:lnTo>
                  <a:pt x="6871461" y="614653"/>
                </a:lnTo>
                <a:lnTo>
                  <a:pt x="6851697" y="552454"/>
                </a:lnTo>
                <a:lnTo>
                  <a:pt x="6849227" y="514335"/>
                </a:lnTo>
                <a:lnTo>
                  <a:pt x="6849227" y="473412"/>
                </a:lnTo>
                <a:lnTo>
                  <a:pt x="6948277" y="473412"/>
                </a:lnTo>
                <a:lnTo>
                  <a:pt x="6948277" y="521078"/>
                </a:lnTo>
                <a:lnTo>
                  <a:pt x="6949193" y="537747"/>
                </a:lnTo>
                <a:lnTo>
                  <a:pt x="6970994" y="577741"/>
                </a:lnTo>
                <a:lnTo>
                  <a:pt x="7002684" y="585719"/>
                </a:lnTo>
                <a:lnTo>
                  <a:pt x="7014384" y="584833"/>
                </a:lnTo>
                <a:lnTo>
                  <a:pt x="7048496" y="562976"/>
                </a:lnTo>
                <a:lnTo>
                  <a:pt x="7056862" y="521078"/>
                </a:lnTo>
                <a:lnTo>
                  <a:pt x="7055903" y="504395"/>
                </a:lnTo>
                <a:lnTo>
                  <a:pt x="7041518" y="460623"/>
                </a:lnTo>
                <a:lnTo>
                  <a:pt x="7014403" y="422911"/>
                </a:lnTo>
                <a:lnTo>
                  <a:pt x="6979729" y="387670"/>
                </a:lnTo>
                <a:lnTo>
                  <a:pt x="6954326" y="364359"/>
                </a:lnTo>
                <a:lnTo>
                  <a:pt x="6941506" y="352370"/>
                </a:lnTo>
                <a:lnTo>
                  <a:pt x="6905491" y="313438"/>
                </a:lnTo>
                <a:lnTo>
                  <a:pt x="6875499" y="267747"/>
                </a:lnTo>
                <a:lnTo>
                  <a:pt x="6860649" y="232215"/>
                </a:lnTo>
                <a:lnTo>
                  <a:pt x="6852977" y="190710"/>
                </a:lnTo>
                <a:lnTo>
                  <a:pt x="6852018" y="167647"/>
                </a:lnTo>
                <a:close/>
              </a:path>
            </a:pathLst>
          </a:custGeom>
          <a:ln w="155971">
            <a:solidFill>
              <a:srgbClr val="663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20397" y="622726"/>
            <a:ext cx="72472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1385" dirty="0">
                <a:solidFill>
                  <a:srgbClr val="ECBCE1"/>
                </a:solidFill>
                <a:latin typeface="Trebuchet MS"/>
                <a:cs typeface="Trebuchet MS"/>
              </a:rPr>
              <a:t>PRACTICAL</a:t>
            </a:r>
            <a:r>
              <a:rPr sz="7500" u="none" spc="-1090" dirty="0">
                <a:solidFill>
                  <a:srgbClr val="ECBCE1"/>
                </a:solidFill>
                <a:latin typeface="Trebuchet MS"/>
                <a:cs typeface="Trebuchet MS"/>
              </a:rPr>
              <a:t> </a:t>
            </a:r>
            <a:r>
              <a:rPr sz="7500" u="none" spc="-1290" dirty="0">
                <a:solidFill>
                  <a:srgbClr val="ECBCE1"/>
                </a:solidFill>
                <a:latin typeface="Trebuchet MS"/>
                <a:cs typeface="Trebuchet MS"/>
              </a:rPr>
              <a:t>IMPLICATIONS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pc="-335" dirty="0"/>
              <a:t>This</a:t>
            </a:r>
            <a:r>
              <a:rPr spc="-295" dirty="0"/>
              <a:t> </a:t>
            </a:r>
            <a:r>
              <a:rPr spc="-229" dirty="0"/>
              <a:t>project</a:t>
            </a:r>
            <a:r>
              <a:rPr spc="-295" dirty="0"/>
              <a:t> </a:t>
            </a:r>
            <a:r>
              <a:rPr spc="-270" dirty="0"/>
              <a:t>transcends</a:t>
            </a:r>
            <a:r>
              <a:rPr spc="-290" dirty="0"/>
              <a:t> </a:t>
            </a:r>
            <a:r>
              <a:rPr spc="-215" dirty="0"/>
              <a:t>theoretical</a:t>
            </a:r>
            <a:r>
              <a:rPr spc="-295" dirty="0"/>
              <a:t> </a:t>
            </a:r>
            <a:r>
              <a:rPr spc="-265" dirty="0"/>
              <a:t>analysis</a:t>
            </a:r>
            <a:r>
              <a:rPr spc="-290" dirty="0"/>
              <a:t> </a:t>
            </a:r>
            <a:r>
              <a:rPr spc="-185" dirty="0"/>
              <a:t>and</a:t>
            </a:r>
            <a:r>
              <a:rPr spc="-295" dirty="0"/>
              <a:t> </a:t>
            </a:r>
            <a:r>
              <a:rPr spc="-20" dirty="0"/>
              <a:t>directly </a:t>
            </a:r>
            <a:r>
              <a:rPr spc="-229" dirty="0"/>
              <a:t>translates</a:t>
            </a:r>
            <a:r>
              <a:rPr spc="-295" dirty="0"/>
              <a:t> </a:t>
            </a:r>
            <a:r>
              <a:rPr spc="-245" dirty="0"/>
              <a:t>insights</a:t>
            </a:r>
            <a:r>
              <a:rPr spc="-295" dirty="0"/>
              <a:t> </a:t>
            </a:r>
            <a:r>
              <a:rPr spc="-130" dirty="0"/>
              <a:t>into</a:t>
            </a:r>
            <a:r>
              <a:rPr spc="-295" dirty="0"/>
              <a:t> </a:t>
            </a:r>
            <a:r>
              <a:rPr spc="-270" dirty="0"/>
              <a:t>practical</a:t>
            </a:r>
            <a:r>
              <a:rPr spc="-295" dirty="0"/>
              <a:t> </a:t>
            </a:r>
            <a:r>
              <a:rPr spc="-270" dirty="0"/>
              <a:t>strategies</a:t>
            </a:r>
            <a:r>
              <a:rPr spc="-290" dirty="0"/>
              <a:t> </a:t>
            </a:r>
            <a:r>
              <a:rPr spc="-85" dirty="0"/>
              <a:t>for</a:t>
            </a:r>
            <a:r>
              <a:rPr spc="-295" dirty="0"/>
              <a:t> </a:t>
            </a:r>
            <a:r>
              <a:rPr spc="-165" dirty="0"/>
              <a:t>the</a:t>
            </a:r>
            <a:r>
              <a:rPr spc="-295" dirty="0"/>
              <a:t> </a:t>
            </a:r>
            <a:r>
              <a:rPr spc="-290" dirty="0"/>
              <a:t>music</a:t>
            </a:r>
            <a:r>
              <a:rPr spc="-295" dirty="0"/>
              <a:t> </a:t>
            </a:r>
            <a:r>
              <a:rPr spc="-85" dirty="0"/>
              <a:t>store.</a:t>
            </a:r>
          </a:p>
          <a:p>
            <a:pPr marL="238125" marR="229870" algn="ctr">
              <a:lnSpc>
                <a:spcPts val="6000"/>
              </a:lnSpc>
              <a:spcBef>
                <a:spcPts val="140"/>
              </a:spcBef>
            </a:pPr>
            <a:r>
              <a:rPr spc="-345" dirty="0"/>
              <a:t>The</a:t>
            </a:r>
            <a:r>
              <a:rPr spc="-305" dirty="0"/>
              <a:t> </a:t>
            </a:r>
            <a:r>
              <a:rPr spc="-220" dirty="0"/>
              <a:t>application</a:t>
            </a:r>
            <a:r>
              <a:rPr spc="-305" dirty="0"/>
              <a:t> </a:t>
            </a:r>
            <a:r>
              <a:rPr spc="-135" dirty="0"/>
              <a:t>of</a:t>
            </a:r>
            <a:r>
              <a:rPr spc="-300" dirty="0"/>
              <a:t> </a:t>
            </a:r>
            <a:r>
              <a:rPr spc="-465" dirty="0"/>
              <a:t>SQL</a:t>
            </a:r>
            <a:r>
              <a:rPr spc="-305" dirty="0"/>
              <a:t> </a:t>
            </a:r>
            <a:r>
              <a:rPr spc="-260" dirty="0"/>
              <a:t>ensures</a:t>
            </a:r>
            <a:r>
              <a:rPr spc="-300" dirty="0"/>
              <a:t> </a:t>
            </a:r>
            <a:r>
              <a:rPr spc="-290" dirty="0"/>
              <a:t>a</a:t>
            </a:r>
            <a:r>
              <a:rPr spc="-305" dirty="0"/>
              <a:t> </a:t>
            </a:r>
            <a:r>
              <a:rPr spc="-170" dirty="0"/>
              <a:t>robust</a:t>
            </a:r>
            <a:r>
              <a:rPr spc="-300" dirty="0"/>
              <a:t> </a:t>
            </a:r>
            <a:r>
              <a:rPr spc="-185" dirty="0"/>
              <a:t>and</a:t>
            </a:r>
            <a:r>
              <a:rPr spc="-305" dirty="0"/>
              <a:t> </a:t>
            </a:r>
            <a:r>
              <a:rPr spc="-320" dirty="0"/>
              <a:t>scalable</a:t>
            </a:r>
            <a:r>
              <a:rPr spc="-300" dirty="0"/>
              <a:t> </a:t>
            </a:r>
            <a:r>
              <a:rPr spc="-75" dirty="0"/>
              <a:t>solution </a:t>
            </a:r>
            <a:r>
              <a:rPr spc="-125" dirty="0"/>
              <a:t>that</a:t>
            </a:r>
            <a:r>
              <a:rPr spc="-290" dirty="0"/>
              <a:t> </a:t>
            </a:r>
            <a:r>
              <a:rPr spc="-265" dirty="0"/>
              <a:t>aligns</a:t>
            </a:r>
            <a:r>
              <a:rPr spc="-285" dirty="0"/>
              <a:t> </a:t>
            </a:r>
            <a:r>
              <a:rPr spc="-175" dirty="0"/>
              <a:t>with</a:t>
            </a:r>
            <a:r>
              <a:rPr spc="-290" dirty="0"/>
              <a:t> </a:t>
            </a:r>
            <a:r>
              <a:rPr spc="-170" dirty="0"/>
              <a:t>real-</a:t>
            </a:r>
            <a:r>
              <a:rPr spc="-195" dirty="0"/>
              <a:t>world</a:t>
            </a:r>
            <a:r>
              <a:rPr spc="-290" dirty="0"/>
              <a:t> business</a:t>
            </a:r>
            <a:r>
              <a:rPr spc="-285" dirty="0"/>
              <a:t> </a:t>
            </a:r>
            <a:r>
              <a:rPr spc="-290" dirty="0"/>
              <a:t>needs.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91176"/>
            <a:ext cx="18287999" cy="30958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926" y="0"/>
            <a:ext cx="7344072" cy="13029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03034" y="1162163"/>
            <a:ext cx="2093595" cy="675640"/>
          </a:xfrm>
          <a:custGeom>
            <a:avLst/>
            <a:gdLst/>
            <a:ahLst/>
            <a:cxnLst/>
            <a:rect l="l" t="t" r="r" b="b"/>
            <a:pathLst>
              <a:path w="2093595" h="675639">
                <a:moveTo>
                  <a:pt x="104632" y="296231"/>
                </a:moveTo>
                <a:lnTo>
                  <a:pt x="239963" y="296231"/>
                </a:lnTo>
                <a:lnTo>
                  <a:pt x="239963" y="391331"/>
                </a:lnTo>
                <a:lnTo>
                  <a:pt x="104632" y="391331"/>
                </a:lnTo>
                <a:lnTo>
                  <a:pt x="104632" y="666636"/>
                </a:lnTo>
                <a:lnTo>
                  <a:pt x="0" y="666636"/>
                </a:lnTo>
                <a:lnTo>
                  <a:pt x="0" y="0"/>
                </a:lnTo>
                <a:lnTo>
                  <a:pt x="277167" y="0"/>
                </a:lnTo>
                <a:lnTo>
                  <a:pt x="277167" y="95100"/>
                </a:lnTo>
                <a:lnTo>
                  <a:pt x="104632" y="95100"/>
                </a:lnTo>
                <a:lnTo>
                  <a:pt x="104632" y="296231"/>
                </a:lnTo>
                <a:close/>
              </a:path>
              <a:path w="2093595" h="675639">
                <a:moveTo>
                  <a:pt x="427596" y="0"/>
                </a:moveTo>
                <a:lnTo>
                  <a:pt x="427596" y="514335"/>
                </a:lnTo>
                <a:lnTo>
                  <a:pt x="428510" y="531004"/>
                </a:lnTo>
                <a:lnTo>
                  <a:pt x="450293" y="570998"/>
                </a:lnTo>
                <a:lnTo>
                  <a:pt x="481774" y="578976"/>
                </a:lnTo>
                <a:lnTo>
                  <a:pt x="493572" y="578089"/>
                </a:lnTo>
                <a:lnTo>
                  <a:pt x="527811" y="556232"/>
                </a:lnTo>
                <a:lnTo>
                  <a:pt x="536181" y="514335"/>
                </a:lnTo>
                <a:lnTo>
                  <a:pt x="536181" y="0"/>
                </a:lnTo>
                <a:lnTo>
                  <a:pt x="635231" y="0"/>
                </a:lnTo>
                <a:lnTo>
                  <a:pt x="635231" y="507592"/>
                </a:lnTo>
                <a:lnTo>
                  <a:pt x="632761" y="545711"/>
                </a:lnTo>
                <a:lnTo>
                  <a:pt x="612998" y="607910"/>
                </a:lnTo>
                <a:lnTo>
                  <a:pt x="573587" y="650912"/>
                </a:lnTo>
                <a:lnTo>
                  <a:pt x="515227" y="672536"/>
                </a:lnTo>
                <a:lnTo>
                  <a:pt x="478983" y="675239"/>
                </a:lnTo>
                <a:lnTo>
                  <a:pt x="442739" y="672536"/>
                </a:lnTo>
                <a:lnTo>
                  <a:pt x="384375" y="650912"/>
                </a:lnTo>
                <a:lnTo>
                  <a:pt x="344959" y="607910"/>
                </a:lnTo>
                <a:lnTo>
                  <a:pt x="325196" y="545711"/>
                </a:lnTo>
                <a:lnTo>
                  <a:pt x="322726" y="507592"/>
                </a:lnTo>
                <a:lnTo>
                  <a:pt x="322726" y="0"/>
                </a:lnTo>
                <a:lnTo>
                  <a:pt x="427596" y="0"/>
                </a:lnTo>
                <a:close/>
              </a:path>
              <a:path w="2093595" h="675639">
                <a:moveTo>
                  <a:pt x="676179" y="0"/>
                </a:moveTo>
                <a:lnTo>
                  <a:pt x="999848" y="0"/>
                </a:lnTo>
                <a:lnTo>
                  <a:pt x="999848" y="95100"/>
                </a:lnTo>
                <a:lnTo>
                  <a:pt x="890339" y="95100"/>
                </a:lnTo>
                <a:lnTo>
                  <a:pt x="890339" y="666636"/>
                </a:lnTo>
                <a:lnTo>
                  <a:pt x="785698" y="666636"/>
                </a:lnTo>
                <a:lnTo>
                  <a:pt x="785698" y="95100"/>
                </a:lnTo>
                <a:lnTo>
                  <a:pt x="676179" y="95100"/>
                </a:lnTo>
                <a:lnTo>
                  <a:pt x="676179" y="0"/>
                </a:lnTo>
                <a:close/>
              </a:path>
              <a:path w="2093595" h="675639">
                <a:moveTo>
                  <a:pt x="1145667" y="0"/>
                </a:moveTo>
                <a:lnTo>
                  <a:pt x="1145667" y="514335"/>
                </a:lnTo>
                <a:lnTo>
                  <a:pt x="1146583" y="531004"/>
                </a:lnTo>
                <a:lnTo>
                  <a:pt x="1168365" y="570998"/>
                </a:lnTo>
                <a:lnTo>
                  <a:pt x="1199845" y="578976"/>
                </a:lnTo>
                <a:lnTo>
                  <a:pt x="1211643" y="578089"/>
                </a:lnTo>
                <a:lnTo>
                  <a:pt x="1245881" y="556232"/>
                </a:lnTo>
                <a:lnTo>
                  <a:pt x="1254252" y="514335"/>
                </a:lnTo>
                <a:lnTo>
                  <a:pt x="1254252" y="0"/>
                </a:lnTo>
                <a:lnTo>
                  <a:pt x="1353302" y="0"/>
                </a:lnTo>
                <a:lnTo>
                  <a:pt x="1353302" y="507592"/>
                </a:lnTo>
                <a:lnTo>
                  <a:pt x="1350832" y="545711"/>
                </a:lnTo>
                <a:lnTo>
                  <a:pt x="1331072" y="607910"/>
                </a:lnTo>
                <a:lnTo>
                  <a:pt x="1291662" y="650912"/>
                </a:lnTo>
                <a:lnTo>
                  <a:pt x="1233298" y="672536"/>
                </a:lnTo>
                <a:lnTo>
                  <a:pt x="1197054" y="675239"/>
                </a:lnTo>
                <a:lnTo>
                  <a:pt x="1160810" y="672536"/>
                </a:lnTo>
                <a:lnTo>
                  <a:pt x="1102446" y="650912"/>
                </a:lnTo>
                <a:lnTo>
                  <a:pt x="1063034" y="607910"/>
                </a:lnTo>
                <a:lnTo>
                  <a:pt x="1043268" y="545711"/>
                </a:lnTo>
                <a:lnTo>
                  <a:pt x="1040796" y="507592"/>
                </a:lnTo>
                <a:lnTo>
                  <a:pt x="1040796" y="0"/>
                </a:lnTo>
                <a:lnTo>
                  <a:pt x="1145667" y="0"/>
                </a:lnTo>
                <a:close/>
              </a:path>
              <a:path w="2093595" h="675639">
                <a:moveTo>
                  <a:pt x="1643748" y="666636"/>
                </a:moveTo>
                <a:lnTo>
                  <a:pt x="1642510" y="662140"/>
                </a:lnTo>
                <a:lnTo>
                  <a:pt x="1641195" y="658033"/>
                </a:lnTo>
                <a:lnTo>
                  <a:pt x="1639795" y="654313"/>
                </a:lnTo>
                <a:lnTo>
                  <a:pt x="1638557" y="650437"/>
                </a:lnTo>
                <a:lnTo>
                  <a:pt x="1637471" y="645632"/>
                </a:lnTo>
                <a:lnTo>
                  <a:pt x="1636547" y="639897"/>
                </a:lnTo>
                <a:lnTo>
                  <a:pt x="1635613" y="634161"/>
                </a:lnTo>
                <a:lnTo>
                  <a:pt x="1634251" y="594366"/>
                </a:lnTo>
                <a:lnTo>
                  <a:pt x="1634223" y="584789"/>
                </a:lnTo>
                <a:lnTo>
                  <a:pt x="1634223" y="479922"/>
                </a:lnTo>
                <a:lnTo>
                  <a:pt x="1633205" y="458298"/>
                </a:lnTo>
                <a:lnTo>
                  <a:pt x="1617945" y="414351"/>
                </a:lnTo>
                <a:lnTo>
                  <a:pt x="1582497" y="396476"/>
                </a:lnTo>
                <a:lnTo>
                  <a:pt x="1565624" y="395284"/>
                </a:lnTo>
                <a:lnTo>
                  <a:pt x="1529353" y="395284"/>
                </a:lnTo>
                <a:lnTo>
                  <a:pt x="1529353" y="666636"/>
                </a:lnTo>
                <a:lnTo>
                  <a:pt x="1424720" y="666636"/>
                </a:lnTo>
                <a:lnTo>
                  <a:pt x="1424720" y="0"/>
                </a:lnTo>
                <a:lnTo>
                  <a:pt x="1582835" y="0"/>
                </a:lnTo>
                <a:lnTo>
                  <a:pt x="1620922" y="2383"/>
                </a:lnTo>
                <a:lnTo>
                  <a:pt x="1680097" y="21450"/>
                </a:lnTo>
                <a:lnTo>
                  <a:pt x="1717255" y="59539"/>
                </a:lnTo>
                <a:lnTo>
                  <a:pt x="1735625" y="117088"/>
                </a:lnTo>
                <a:lnTo>
                  <a:pt x="1737921" y="153230"/>
                </a:lnTo>
                <a:lnTo>
                  <a:pt x="1737921" y="205780"/>
                </a:lnTo>
                <a:lnTo>
                  <a:pt x="1733649" y="252764"/>
                </a:lnTo>
                <a:lnTo>
                  <a:pt x="1720832" y="290941"/>
                </a:lnTo>
                <a:lnTo>
                  <a:pt x="1699470" y="320311"/>
                </a:lnTo>
                <a:lnTo>
                  <a:pt x="1669561" y="340874"/>
                </a:lnTo>
                <a:lnTo>
                  <a:pt x="1687973" y="350292"/>
                </a:lnTo>
                <a:lnTo>
                  <a:pt x="1724205" y="393890"/>
                </a:lnTo>
                <a:lnTo>
                  <a:pt x="1735363" y="434348"/>
                </a:lnTo>
                <a:lnTo>
                  <a:pt x="1739084" y="482712"/>
                </a:lnTo>
                <a:lnTo>
                  <a:pt x="1739084" y="585719"/>
                </a:lnTo>
                <a:lnTo>
                  <a:pt x="1739200" y="597665"/>
                </a:lnTo>
                <a:lnTo>
                  <a:pt x="1742238" y="638298"/>
                </a:lnTo>
                <a:lnTo>
                  <a:pt x="1750475" y="666636"/>
                </a:lnTo>
                <a:lnTo>
                  <a:pt x="1643748" y="666636"/>
                </a:lnTo>
                <a:close/>
              </a:path>
              <a:path w="2093595" h="675639">
                <a:moveTo>
                  <a:pt x="1529353" y="95100"/>
                </a:moveTo>
                <a:lnTo>
                  <a:pt x="1529353" y="299951"/>
                </a:lnTo>
                <a:lnTo>
                  <a:pt x="1570510" y="299951"/>
                </a:lnTo>
                <a:lnTo>
                  <a:pt x="1616544" y="284837"/>
                </a:lnTo>
                <a:lnTo>
                  <a:pt x="1632243" y="247954"/>
                </a:lnTo>
                <a:lnTo>
                  <a:pt x="1633289" y="229498"/>
                </a:lnTo>
                <a:lnTo>
                  <a:pt x="1633289" y="163694"/>
                </a:lnTo>
                <a:lnTo>
                  <a:pt x="1625964" y="120751"/>
                </a:lnTo>
                <a:lnTo>
                  <a:pt x="1592713" y="96117"/>
                </a:lnTo>
                <a:lnTo>
                  <a:pt x="1579806" y="95100"/>
                </a:lnTo>
                <a:lnTo>
                  <a:pt x="1529353" y="95100"/>
                </a:lnTo>
                <a:close/>
              </a:path>
              <a:path w="2093595" h="675639">
                <a:moveTo>
                  <a:pt x="1912200" y="280884"/>
                </a:moveTo>
                <a:lnTo>
                  <a:pt x="2056123" y="280884"/>
                </a:lnTo>
                <a:lnTo>
                  <a:pt x="2056123" y="376218"/>
                </a:lnTo>
                <a:lnTo>
                  <a:pt x="1912200" y="376218"/>
                </a:lnTo>
                <a:lnTo>
                  <a:pt x="1912200" y="571302"/>
                </a:lnTo>
                <a:lnTo>
                  <a:pt x="2093328" y="571302"/>
                </a:lnTo>
                <a:lnTo>
                  <a:pt x="2093328" y="666636"/>
                </a:lnTo>
                <a:lnTo>
                  <a:pt x="1807559" y="666636"/>
                </a:lnTo>
                <a:lnTo>
                  <a:pt x="1807559" y="0"/>
                </a:lnTo>
                <a:lnTo>
                  <a:pt x="2093328" y="0"/>
                </a:lnTo>
                <a:lnTo>
                  <a:pt x="2093328" y="95100"/>
                </a:lnTo>
                <a:lnTo>
                  <a:pt x="1912200" y="95100"/>
                </a:lnTo>
                <a:lnTo>
                  <a:pt x="1912200" y="280884"/>
                </a:lnTo>
                <a:close/>
              </a:path>
            </a:pathLst>
          </a:custGeom>
          <a:ln w="155971">
            <a:solidFill>
              <a:srgbClr val="663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08675" y="1154489"/>
            <a:ext cx="3192780" cy="681990"/>
          </a:xfrm>
          <a:custGeom>
            <a:avLst/>
            <a:gdLst/>
            <a:ahLst/>
            <a:cxnLst/>
            <a:rect l="l" t="t" r="r" b="b"/>
            <a:pathLst>
              <a:path w="3192779" h="681989">
                <a:moveTo>
                  <a:pt x="154162" y="7673"/>
                </a:moveTo>
                <a:lnTo>
                  <a:pt x="223104" y="18136"/>
                </a:lnTo>
                <a:lnTo>
                  <a:pt x="271814" y="49527"/>
                </a:lnTo>
                <a:lnTo>
                  <a:pt x="300768" y="101146"/>
                </a:lnTo>
                <a:lnTo>
                  <a:pt x="310419" y="172297"/>
                </a:lnTo>
                <a:lnTo>
                  <a:pt x="310419" y="259027"/>
                </a:lnTo>
                <a:lnTo>
                  <a:pt x="308006" y="297059"/>
                </a:lnTo>
                <a:lnTo>
                  <a:pt x="288704" y="358561"/>
                </a:lnTo>
                <a:lnTo>
                  <a:pt x="249989" y="400342"/>
                </a:lnTo>
                <a:lnTo>
                  <a:pt x="191161" y="421269"/>
                </a:lnTo>
                <a:lnTo>
                  <a:pt x="154162" y="423885"/>
                </a:lnTo>
                <a:lnTo>
                  <a:pt x="104632" y="423885"/>
                </a:lnTo>
                <a:lnTo>
                  <a:pt x="104632" y="674309"/>
                </a:lnTo>
                <a:lnTo>
                  <a:pt x="0" y="674309"/>
                </a:lnTo>
                <a:lnTo>
                  <a:pt x="0" y="7673"/>
                </a:lnTo>
                <a:lnTo>
                  <a:pt x="154162" y="7673"/>
                </a:lnTo>
                <a:close/>
              </a:path>
              <a:path w="3192779" h="681989">
                <a:moveTo>
                  <a:pt x="104632" y="102773"/>
                </a:moveTo>
                <a:lnTo>
                  <a:pt x="104632" y="328551"/>
                </a:lnTo>
                <a:lnTo>
                  <a:pt x="154162" y="328551"/>
                </a:lnTo>
                <a:lnTo>
                  <a:pt x="192300" y="315298"/>
                </a:lnTo>
                <a:lnTo>
                  <a:pt x="205787" y="265771"/>
                </a:lnTo>
                <a:lnTo>
                  <a:pt x="205787" y="165787"/>
                </a:lnTo>
                <a:lnTo>
                  <a:pt x="198200" y="124326"/>
                </a:lnTo>
                <a:lnTo>
                  <a:pt x="165878" y="103616"/>
                </a:lnTo>
                <a:lnTo>
                  <a:pt x="154162" y="102773"/>
                </a:lnTo>
                <a:lnTo>
                  <a:pt x="104632" y="102773"/>
                </a:lnTo>
                <a:close/>
              </a:path>
              <a:path w="3192779" h="681989">
                <a:moveTo>
                  <a:pt x="582834" y="674309"/>
                </a:moveTo>
                <a:lnTo>
                  <a:pt x="581596" y="669814"/>
                </a:lnTo>
                <a:lnTo>
                  <a:pt x="580272" y="665707"/>
                </a:lnTo>
                <a:lnTo>
                  <a:pt x="578881" y="661986"/>
                </a:lnTo>
                <a:lnTo>
                  <a:pt x="577643" y="658110"/>
                </a:lnTo>
                <a:lnTo>
                  <a:pt x="573561" y="618664"/>
                </a:lnTo>
                <a:lnTo>
                  <a:pt x="573300" y="592462"/>
                </a:lnTo>
                <a:lnTo>
                  <a:pt x="573300" y="487596"/>
                </a:lnTo>
                <a:lnTo>
                  <a:pt x="572283" y="465971"/>
                </a:lnTo>
                <a:lnTo>
                  <a:pt x="557021" y="422025"/>
                </a:lnTo>
                <a:lnTo>
                  <a:pt x="521582" y="404149"/>
                </a:lnTo>
                <a:lnTo>
                  <a:pt x="504710" y="402957"/>
                </a:lnTo>
                <a:lnTo>
                  <a:pt x="468429" y="402957"/>
                </a:lnTo>
                <a:lnTo>
                  <a:pt x="468429" y="674309"/>
                </a:lnTo>
                <a:lnTo>
                  <a:pt x="363797" y="674309"/>
                </a:lnTo>
                <a:lnTo>
                  <a:pt x="363797" y="7673"/>
                </a:lnTo>
                <a:lnTo>
                  <a:pt x="521912" y="7673"/>
                </a:lnTo>
                <a:lnTo>
                  <a:pt x="560005" y="10056"/>
                </a:lnTo>
                <a:lnTo>
                  <a:pt x="619183" y="29123"/>
                </a:lnTo>
                <a:lnTo>
                  <a:pt x="656342" y="67212"/>
                </a:lnTo>
                <a:lnTo>
                  <a:pt x="674711" y="124761"/>
                </a:lnTo>
                <a:lnTo>
                  <a:pt x="677008" y="160903"/>
                </a:lnTo>
                <a:lnTo>
                  <a:pt x="677008" y="213454"/>
                </a:lnTo>
                <a:lnTo>
                  <a:pt x="672734" y="260438"/>
                </a:lnTo>
                <a:lnTo>
                  <a:pt x="659915" y="298614"/>
                </a:lnTo>
                <a:lnTo>
                  <a:pt x="638552" y="327985"/>
                </a:lnTo>
                <a:lnTo>
                  <a:pt x="608647" y="348548"/>
                </a:lnTo>
                <a:lnTo>
                  <a:pt x="627058" y="357965"/>
                </a:lnTo>
                <a:lnTo>
                  <a:pt x="663282" y="401563"/>
                </a:lnTo>
                <a:lnTo>
                  <a:pt x="674448" y="442022"/>
                </a:lnTo>
                <a:lnTo>
                  <a:pt x="678170" y="490386"/>
                </a:lnTo>
                <a:lnTo>
                  <a:pt x="678170" y="593393"/>
                </a:lnTo>
                <a:lnTo>
                  <a:pt x="678286" y="605338"/>
                </a:lnTo>
                <a:lnTo>
                  <a:pt x="681320" y="645971"/>
                </a:lnTo>
                <a:lnTo>
                  <a:pt x="689562" y="674309"/>
                </a:lnTo>
                <a:lnTo>
                  <a:pt x="582834" y="674309"/>
                </a:lnTo>
                <a:close/>
              </a:path>
              <a:path w="3192779" h="681989">
                <a:moveTo>
                  <a:pt x="468429" y="102773"/>
                </a:moveTo>
                <a:lnTo>
                  <a:pt x="468429" y="307625"/>
                </a:lnTo>
                <a:lnTo>
                  <a:pt x="509587" y="307625"/>
                </a:lnTo>
                <a:lnTo>
                  <a:pt x="555631" y="292510"/>
                </a:lnTo>
                <a:lnTo>
                  <a:pt x="571329" y="255627"/>
                </a:lnTo>
                <a:lnTo>
                  <a:pt x="572376" y="237171"/>
                </a:lnTo>
                <a:lnTo>
                  <a:pt x="572376" y="171368"/>
                </a:lnTo>
                <a:lnTo>
                  <a:pt x="565046" y="128424"/>
                </a:lnTo>
                <a:lnTo>
                  <a:pt x="531794" y="103791"/>
                </a:lnTo>
                <a:lnTo>
                  <a:pt x="518893" y="102773"/>
                </a:lnTo>
                <a:lnTo>
                  <a:pt x="468429" y="102773"/>
                </a:lnTo>
                <a:close/>
              </a:path>
              <a:path w="3192779" h="681989">
                <a:moveTo>
                  <a:pt x="842905" y="521078"/>
                </a:moveTo>
                <a:lnTo>
                  <a:pt x="851147" y="563237"/>
                </a:lnTo>
                <a:lnTo>
                  <a:pt x="885371" y="585734"/>
                </a:lnTo>
                <a:lnTo>
                  <a:pt x="897083" y="586649"/>
                </a:lnTo>
                <a:lnTo>
                  <a:pt x="908886" y="585734"/>
                </a:lnTo>
                <a:lnTo>
                  <a:pt x="943024" y="563237"/>
                </a:lnTo>
                <a:lnTo>
                  <a:pt x="951261" y="521078"/>
                </a:lnTo>
                <a:lnTo>
                  <a:pt x="951261" y="160903"/>
                </a:lnTo>
                <a:lnTo>
                  <a:pt x="943024" y="118876"/>
                </a:lnTo>
                <a:lnTo>
                  <a:pt x="908886" y="96263"/>
                </a:lnTo>
                <a:lnTo>
                  <a:pt x="897083" y="95333"/>
                </a:lnTo>
                <a:lnTo>
                  <a:pt x="885371" y="96263"/>
                </a:lnTo>
                <a:lnTo>
                  <a:pt x="851147" y="118876"/>
                </a:lnTo>
                <a:lnTo>
                  <a:pt x="842905" y="160903"/>
                </a:lnTo>
                <a:lnTo>
                  <a:pt x="842905" y="521078"/>
                </a:lnTo>
                <a:close/>
              </a:path>
              <a:path w="3192779" h="681989">
                <a:moveTo>
                  <a:pt x="738044" y="167647"/>
                </a:moveTo>
                <a:lnTo>
                  <a:pt x="740602" y="129543"/>
                </a:lnTo>
                <a:lnTo>
                  <a:pt x="761061" y="67460"/>
                </a:lnTo>
                <a:lnTo>
                  <a:pt x="801695" y="24458"/>
                </a:lnTo>
                <a:lnTo>
                  <a:pt x="860753" y="2717"/>
                </a:lnTo>
                <a:lnTo>
                  <a:pt x="897083" y="0"/>
                </a:lnTo>
                <a:lnTo>
                  <a:pt x="933414" y="2717"/>
                </a:lnTo>
                <a:lnTo>
                  <a:pt x="992475" y="24458"/>
                </a:lnTo>
                <a:lnTo>
                  <a:pt x="1033110" y="67460"/>
                </a:lnTo>
                <a:lnTo>
                  <a:pt x="1053574" y="129543"/>
                </a:lnTo>
                <a:lnTo>
                  <a:pt x="1056132" y="167647"/>
                </a:lnTo>
                <a:lnTo>
                  <a:pt x="1056132" y="514335"/>
                </a:lnTo>
                <a:lnTo>
                  <a:pt x="1053574" y="552454"/>
                </a:lnTo>
                <a:lnTo>
                  <a:pt x="1033110" y="614653"/>
                </a:lnTo>
                <a:lnTo>
                  <a:pt x="992475" y="657655"/>
                </a:lnTo>
                <a:lnTo>
                  <a:pt x="933414" y="679280"/>
                </a:lnTo>
                <a:lnTo>
                  <a:pt x="897083" y="681983"/>
                </a:lnTo>
                <a:lnTo>
                  <a:pt x="860753" y="679280"/>
                </a:lnTo>
                <a:lnTo>
                  <a:pt x="801695" y="657655"/>
                </a:lnTo>
                <a:lnTo>
                  <a:pt x="761061" y="614653"/>
                </a:lnTo>
                <a:lnTo>
                  <a:pt x="740602" y="552454"/>
                </a:lnTo>
                <a:lnTo>
                  <a:pt x="738044" y="514335"/>
                </a:lnTo>
                <a:lnTo>
                  <a:pt x="738044" y="167647"/>
                </a:lnTo>
                <a:close/>
              </a:path>
              <a:path w="3192779" h="681989">
                <a:moveTo>
                  <a:pt x="1110291" y="167647"/>
                </a:moveTo>
                <a:lnTo>
                  <a:pt x="1112703" y="129543"/>
                </a:lnTo>
                <a:lnTo>
                  <a:pt x="1132002" y="67460"/>
                </a:lnTo>
                <a:lnTo>
                  <a:pt x="1170600" y="24458"/>
                </a:lnTo>
                <a:lnTo>
                  <a:pt x="1228496" y="2717"/>
                </a:lnTo>
                <a:lnTo>
                  <a:pt x="1264681" y="0"/>
                </a:lnTo>
                <a:lnTo>
                  <a:pt x="1300868" y="2717"/>
                </a:lnTo>
                <a:lnTo>
                  <a:pt x="1358767" y="24458"/>
                </a:lnTo>
                <a:lnTo>
                  <a:pt x="1397366" y="67460"/>
                </a:lnTo>
                <a:lnTo>
                  <a:pt x="1416669" y="129543"/>
                </a:lnTo>
                <a:lnTo>
                  <a:pt x="1419082" y="167647"/>
                </a:lnTo>
                <a:lnTo>
                  <a:pt x="1419082" y="188574"/>
                </a:lnTo>
                <a:lnTo>
                  <a:pt x="1320022" y="188574"/>
                </a:lnTo>
                <a:lnTo>
                  <a:pt x="1320022" y="160903"/>
                </a:lnTo>
                <a:lnTo>
                  <a:pt x="1319150" y="144220"/>
                </a:lnTo>
                <a:lnTo>
                  <a:pt x="1298517" y="103704"/>
                </a:lnTo>
                <a:lnTo>
                  <a:pt x="1267472" y="95333"/>
                </a:lnTo>
                <a:lnTo>
                  <a:pt x="1255817" y="96263"/>
                </a:lnTo>
                <a:lnTo>
                  <a:pt x="1222876" y="118876"/>
                </a:lnTo>
                <a:lnTo>
                  <a:pt x="1215161" y="160903"/>
                </a:lnTo>
                <a:lnTo>
                  <a:pt x="1216106" y="177602"/>
                </a:lnTo>
                <a:lnTo>
                  <a:pt x="1230268" y="221592"/>
                </a:lnTo>
                <a:lnTo>
                  <a:pt x="1257476" y="259217"/>
                </a:lnTo>
                <a:lnTo>
                  <a:pt x="1292180" y="294371"/>
                </a:lnTo>
                <a:lnTo>
                  <a:pt x="1317469" y="317623"/>
                </a:lnTo>
                <a:lnTo>
                  <a:pt x="1330388" y="329525"/>
                </a:lnTo>
                <a:lnTo>
                  <a:pt x="1366532" y="368545"/>
                </a:lnTo>
                <a:lnTo>
                  <a:pt x="1396610" y="414366"/>
                </a:lnTo>
                <a:lnTo>
                  <a:pt x="1411374" y="449898"/>
                </a:lnTo>
                <a:lnTo>
                  <a:pt x="1419047" y="491287"/>
                </a:lnTo>
                <a:lnTo>
                  <a:pt x="1420006" y="514335"/>
                </a:lnTo>
                <a:lnTo>
                  <a:pt x="1417535" y="552454"/>
                </a:lnTo>
                <a:lnTo>
                  <a:pt x="1397772" y="614653"/>
                </a:lnTo>
                <a:lnTo>
                  <a:pt x="1358362" y="657655"/>
                </a:lnTo>
                <a:lnTo>
                  <a:pt x="1300001" y="679280"/>
                </a:lnTo>
                <a:lnTo>
                  <a:pt x="1263757" y="681983"/>
                </a:lnTo>
                <a:lnTo>
                  <a:pt x="1227514" y="679280"/>
                </a:lnTo>
                <a:lnTo>
                  <a:pt x="1169149" y="657655"/>
                </a:lnTo>
                <a:lnTo>
                  <a:pt x="1129733" y="614653"/>
                </a:lnTo>
                <a:lnTo>
                  <a:pt x="1109970" y="552454"/>
                </a:lnTo>
                <a:lnTo>
                  <a:pt x="1107500" y="514335"/>
                </a:lnTo>
                <a:lnTo>
                  <a:pt x="1107500" y="473412"/>
                </a:lnTo>
                <a:lnTo>
                  <a:pt x="1206550" y="473412"/>
                </a:lnTo>
                <a:lnTo>
                  <a:pt x="1206550" y="521078"/>
                </a:lnTo>
                <a:lnTo>
                  <a:pt x="1207466" y="537747"/>
                </a:lnTo>
                <a:lnTo>
                  <a:pt x="1229267" y="577741"/>
                </a:lnTo>
                <a:lnTo>
                  <a:pt x="1260967" y="585719"/>
                </a:lnTo>
                <a:lnTo>
                  <a:pt x="1272665" y="584833"/>
                </a:lnTo>
                <a:lnTo>
                  <a:pt x="1306771" y="562976"/>
                </a:lnTo>
                <a:lnTo>
                  <a:pt x="1315145" y="521078"/>
                </a:lnTo>
                <a:lnTo>
                  <a:pt x="1314186" y="504395"/>
                </a:lnTo>
                <a:lnTo>
                  <a:pt x="1299791" y="460623"/>
                </a:lnTo>
                <a:lnTo>
                  <a:pt x="1272677" y="422911"/>
                </a:lnTo>
                <a:lnTo>
                  <a:pt x="1238002" y="387670"/>
                </a:lnTo>
                <a:lnTo>
                  <a:pt x="1212599" y="364359"/>
                </a:lnTo>
                <a:lnTo>
                  <a:pt x="1199781" y="352370"/>
                </a:lnTo>
                <a:lnTo>
                  <a:pt x="1163774" y="313438"/>
                </a:lnTo>
                <a:lnTo>
                  <a:pt x="1133774" y="267747"/>
                </a:lnTo>
                <a:lnTo>
                  <a:pt x="1118922" y="232215"/>
                </a:lnTo>
                <a:lnTo>
                  <a:pt x="1111250" y="190710"/>
                </a:lnTo>
                <a:lnTo>
                  <a:pt x="1110291" y="167647"/>
                </a:lnTo>
                <a:close/>
              </a:path>
              <a:path w="3192779" h="681989">
                <a:moveTo>
                  <a:pt x="1634118" y="7673"/>
                </a:moveTo>
                <a:lnTo>
                  <a:pt x="1703060" y="18136"/>
                </a:lnTo>
                <a:lnTo>
                  <a:pt x="1751771" y="49527"/>
                </a:lnTo>
                <a:lnTo>
                  <a:pt x="1780724" y="101146"/>
                </a:lnTo>
                <a:lnTo>
                  <a:pt x="1790376" y="172297"/>
                </a:lnTo>
                <a:lnTo>
                  <a:pt x="1790376" y="259027"/>
                </a:lnTo>
                <a:lnTo>
                  <a:pt x="1787963" y="297059"/>
                </a:lnTo>
                <a:lnTo>
                  <a:pt x="1768660" y="358561"/>
                </a:lnTo>
                <a:lnTo>
                  <a:pt x="1729945" y="400342"/>
                </a:lnTo>
                <a:lnTo>
                  <a:pt x="1671117" y="421269"/>
                </a:lnTo>
                <a:lnTo>
                  <a:pt x="1634118" y="423885"/>
                </a:lnTo>
                <a:lnTo>
                  <a:pt x="1584588" y="423885"/>
                </a:lnTo>
                <a:lnTo>
                  <a:pt x="1584588" y="674309"/>
                </a:lnTo>
                <a:lnTo>
                  <a:pt x="1479956" y="674309"/>
                </a:lnTo>
                <a:lnTo>
                  <a:pt x="1479956" y="7673"/>
                </a:lnTo>
                <a:lnTo>
                  <a:pt x="1634118" y="7673"/>
                </a:lnTo>
                <a:close/>
              </a:path>
              <a:path w="3192779" h="681989">
                <a:moveTo>
                  <a:pt x="1584588" y="102773"/>
                </a:moveTo>
                <a:lnTo>
                  <a:pt x="1584588" y="328551"/>
                </a:lnTo>
                <a:lnTo>
                  <a:pt x="1634118" y="328551"/>
                </a:lnTo>
                <a:lnTo>
                  <a:pt x="1672247" y="315298"/>
                </a:lnTo>
                <a:lnTo>
                  <a:pt x="1685734" y="265771"/>
                </a:lnTo>
                <a:lnTo>
                  <a:pt x="1685734" y="165787"/>
                </a:lnTo>
                <a:lnTo>
                  <a:pt x="1678147" y="124326"/>
                </a:lnTo>
                <a:lnTo>
                  <a:pt x="1645830" y="103616"/>
                </a:lnTo>
                <a:lnTo>
                  <a:pt x="1634118" y="102773"/>
                </a:lnTo>
                <a:lnTo>
                  <a:pt x="1584588" y="102773"/>
                </a:lnTo>
                <a:close/>
              </a:path>
              <a:path w="3192779" h="681989">
                <a:moveTo>
                  <a:pt x="1943623" y="288557"/>
                </a:moveTo>
                <a:lnTo>
                  <a:pt x="2087556" y="288557"/>
                </a:lnTo>
                <a:lnTo>
                  <a:pt x="2087556" y="383891"/>
                </a:lnTo>
                <a:lnTo>
                  <a:pt x="1943623" y="383891"/>
                </a:lnTo>
                <a:lnTo>
                  <a:pt x="1943623" y="578976"/>
                </a:lnTo>
                <a:lnTo>
                  <a:pt x="2124760" y="578976"/>
                </a:lnTo>
                <a:lnTo>
                  <a:pt x="2124760" y="674309"/>
                </a:lnTo>
                <a:lnTo>
                  <a:pt x="1838991" y="674309"/>
                </a:lnTo>
                <a:lnTo>
                  <a:pt x="1838991" y="7673"/>
                </a:lnTo>
                <a:lnTo>
                  <a:pt x="2124760" y="7673"/>
                </a:lnTo>
                <a:lnTo>
                  <a:pt x="2124760" y="102773"/>
                </a:lnTo>
                <a:lnTo>
                  <a:pt x="1943623" y="102773"/>
                </a:lnTo>
                <a:lnTo>
                  <a:pt x="1943623" y="288557"/>
                </a:lnTo>
                <a:close/>
              </a:path>
              <a:path w="3192779" h="681989">
                <a:moveTo>
                  <a:pt x="2493130" y="425745"/>
                </a:moveTo>
                <a:lnTo>
                  <a:pt x="2493130" y="514335"/>
                </a:lnTo>
                <a:lnTo>
                  <a:pt x="2490660" y="552454"/>
                </a:lnTo>
                <a:lnTo>
                  <a:pt x="2470897" y="614653"/>
                </a:lnTo>
                <a:lnTo>
                  <a:pt x="2431497" y="657655"/>
                </a:lnTo>
                <a:lnTo>
                  <a:pt x="2373253" y="679280"/>
                </a:lnTo>
                <a:lnTo>
                  <a:pt x="2337111" y="681983"/>
                </a:lnTo>
                <a:lnTo>
                  <a:pt x="2300867" y="679280"/>
                </a:lnTo>
                <a:lnTo>
                  <a:pt x="2242502" y="657655"/>
                </a:lnTo>
                <a:lnTo>
                  <a:pt x="2203087" y="614653"/>
                </a:lnTo>
                <a:lnTo>
                  <a:pt x="2183323" y="552454"/>
                </a:lnTo>
                <a:lnTo>
                  <a:pt x="2180853" y="514335"/>
                </a:lnTo>
                <a:lnTo>
                  <a:pt x="2180853" y="167647"/>
                </a:lnTo>
                <a:lnTo>
                  <a:pt x="2183323" y="129543"/>
                </a:lnTo>
                <a:lnTo>
                  <a:pt x="2203087" y="67460"/>
                </a:lnTo>
                <a:lnTo>
                  <a:pt x="2242502" y="24458"/>
                </a:lnTo>
                <a:lnTo>
                  <a:pt x="2300867" y="2717"/>
                </a:lnTo>
                <a:lnTo>
                  <a:pt x="2337111" y="0"/>
                </a:lnTo>
                <a:lnTo>
                  <a:pt x="2373253" y="2717"/>
                </a:lnTo>
                <a:lnTo>
                  <a:pt x="2431497" y="24458"/>
                </a:lnTo>
                <a:lnTo>
                  <a:pt x="2470897" y="67460"/>
                </a:lnTo>
                <a:lnTo>
                  <a:pt x="2490660" y="129543"/>
                </a:lnTo>
                <a:lnTo>
                  <a:pt x="2493130" y="167647"/>
                </a:lnTo>
                <a:lnTo>
                  <a:pt x="2493130" y="232288"/>
                </a:lnTo>
                <a:lnTo>
                  <a:pt x="2394080" y="232288"/>
                </a:lnTo>
                <a:lnTo>
                  <a:pt x="2394080" y="160903"/>
                </a:lnTo>
                <a:lnTo>
                  <a:pt x="2393164" y="144220"/>
                </a:lnTo>
                <a:lnTo>
                  <a:pt x="2371463" y="103704"/>
                </a:lnTo>
                <a:lnTo>
                  <a:pt x="2339901" y="95333"/>
                </a:lnTo>
                <a:lnTo>
                  <a:pt x="2328188" y="96263"/>
                </a:lnTo>
                <a:lnTo>
                  <a:pt x="2293961" y="118876"/>
                </a:lnTo>
                <a:lnTo>
                  <a:pt x="2285723" y="160903"/>
                </a:lnTo>
                <a:lnTo>
                  <a:pt x="2285723" y="521078"/>
                </a:lnTo>
                <a:lnTo>
                  <a:pt x="2293961" y="562976"/>
                </a:lnTo>
                <a:lnTo>
                  <a:pt x="2328188" y="584833"/>
                </a:lnTo>
                <a:lnTo>
                  <a:pt x="2339901" y="585719"/>
                </a:lnTo>
                <a:lnTo>
                  <a:pt x="2351700" y="584833"/>
                </a:lnTo>
                <a:lnTo>
                  <a:pt x="2385838" y="562976"/>
                </a:lnTo>
                <a:lnTo>
                  <a:pt x="2394080" y="521078"/>
                </a:lnTo>
                <a:lnTo>
                  <a:pt x="2394080" y="425745"/>
                </a:lnTo>
                <a:lnTo>
                  <a:pt x="2493130" y="425745"/>
                </a:lnTo>
                <a:close/>
              </a:path>
              <a:path w="3192779" h="681989">
                <a:moveTo>
                  <a:pt x="2526601" y="7673"/>
                </a:moveTo>
                <a:lnTo>
                  <a:pt x="2850270" y="7673"/>
                </a:lnTo>
                <a:lnTo>
                  <a:pt x="2850270" y="102773"/>
                </a:lnTo>
                <a:lnTo>
                  <a:pt x="2740761" y="102773"/>
                </a:lnTo>
                <a:lnTo>
                  <a:pt x="2740761" y="674309"/>
                </a:lnTo>
                <a:lnTo>
                  <a:pt x="2636119" y="674309"/>
                </a:lnTo>
                <a:lnTo>
                  <a:pt x="2636119" y="102773"/>
                </a:lnTo>
                <a:lnTo>
                  <a:pt x="2526601" y="102773"/>
                </a:lnTo>
                <a:lnTo>
                  <a:pt x="2526601" y="7673"/>
                </a:lnTo>
                <a:close/>
              </a:path>
              <a:path w="3192779" h="681989">
                <a:moveTo>
                  <a:pt x="2882617" y="167647"/>
                </a:moveTo>
                <a:lnTo>
                  <a:pt x="2885030" y="129543"/>
                </a:lnTo>
                <a:lnTo>
                  <a:pt x="2904328" y="67460"/>
                </a:lnTo>
                <a:lnTo>
                  <a:pt x="2942926" y="24458"/>
                </a:lnTo>
                <a:lnTo>
                  <a:pt x="3000823" y="2717"/>
                </a:lnTo>
                <a:lnTo>
                  <a:pt x="3037008" y="0"/>
                </a:lnTo>
                <a:lnTo>
                  <a:pt x="3073194" y="2717"/>
                </a:lnTo>
                <a:lnTo>
                  <a:pt x="3131094" y="24458"/>
                </a:lnTo>
                <a:lnTo>
                  <a:pt x="3169693" y="67460"/>
                </a:lnTo>
                <a:lnTo>
                  <a:pt x="3188995" y="129543"/>
                </a:lnTo>
                <a:lnTo>
                  <a:pt x="3191408" y="167647"/>
                </a:lnTo>
                <a:lnTo>
                  <a:pt x="3191408" y="188574"/>
                </a:lnTo>
                <a:lnTo>
                  <a:pt x="3092348" y="188574"/>
                </a:lnTo>
                <a:lnTo>
                  <a:pt x="3092348" y="160903"/>
                </a:lnTo>
                <a:lnTo>
                  <a:pt x="3091476" y="144220"/>
                </a:lnTo>
                <a:lnTo>
                  <a:pt x="3070843" y="103704"/>
                </a:lnTo>
                <a:lnTo>
                  <a:pt x="3039798" y="95333"/>
                </a:lnTo>
                <a:lnTo>
                  <a:pt x="3028144" y="96263"/>
                </a:lnTo>
                <a:lnTo>
                  <a:pt x="2995202" y="118876"/>
                </a:lnTo>
                <a:lnTo>
                  <a:pt x="2987487" y="160903"/>
                </a:lnTo>
                <a:lnTo>
                  <a:pt x="2988432" y="177602"/>
                </a:lnTo>
                <a:lnTo>
                  <a:pt x="3002594" y="221592"/>
                </a:lnTo>
                <a:lnTo>
                  <a:pt x="3029802" y="259217"/>
                </a:lnTo>
                <a:lnTo>
                  <a:pt x="3064506" y="294371"/>
                </a:lnTo>
                <a:lnTo>
                  <a:pt x="3089795" y="317623"/>
                </a:lnTo>
                <a:lnTo>
                  <a:pt x="3102715" y="329525"/>
                </a:lnTo>
                <a:lnTo>
                  <a:pt x="3138858" y="368545"/>
                </a:lnTo>
                <a:lnTo>
                  <a:pt x="3168936" y="414366"/>
                </a:lnTo>
                <a:lnTo>
                  <a:pt x="3183700" y="449898"/>
                </a:lnTo>
                <a:lnTo>
                  <a:pt x="3191373" y="491287"/>
                </a:lnTo>
                <a:lnTo>
                  <a:pt x="3192332" y="514335"/>
                </a:lnTo>
                <a:lnTo>
                  <a:pt x="3189862" y="552454"/>
                </a:lnTo>
                <a:lnTo>
                  <a:pt x="3170098" y="614653"/>
                </a:lnTo>
                <a:lnTo>
                  <a:pt x="3130688" y="657655"/>
                </a:lnTo>
                <a:lnTo>
                  <a:pt x="3072327" y="679280"/>
                </a:lnTo>
                <a:lnTo>
                  <a:pt x="3036084" y="681983"/>
                </a:lnTo>
                <a:lnTo>
                  <a:pt x="2999840" y="679280"/>
                </a:lnTo>
                <a:lnTo>
                  <a:pt x="2941475" y="657655"/>
                </a:lnTo>
                <a:lnTo>
                  <a:pt x="2902060" y="614653"/>
                </a:lnTo>
                <a:lnTo>
                  <a:pt x="2882296" y="552454"/>
                </a:lnTo>
                <a:lnTo>
                  <a:pt x="2879826" y="514335"/>
                </a:lnTo>
                <a:lnTo>
                  <a:pt x="2879826" y="473412"/>
                </a:lnTo>
                <a:lnTo>
                  <a:pt x="2978877" y="473412"/>
                </a:lnTo>
                <a:lnTo>
                  <a:pt x="2978877" y="521078"/>
                </a:lnTo>
                <a:lnTo>
                  <a:pt x="2979793" y="537747"/>
                </a:lnTo>
                <a:lnTo>
                  <a:pt x="3001593" y="577741"/>
                </a:lnTo>
                <a:lnTo>
                  <a:pt x="3033293" y="585719"/>
                </a:lnTo>
                <a:lnTo>
                  <a:pt x="3044991" y="584833"/>
                </a:lnTo>
                <a:lnTo>
                  <a:pt x="3079097" y="562976"/>
                </a:lnTo>
                <a:lnTo>
                  <a:pt x="3087471" y="521078"/>
                </a:lnTo>
                <a:lnTo>
                  <a:pt x="3086512" y="504395"/>
                </a:lnTo>
                <a:lnTo>
                  <a:pt x="3072117" y="460623"/>
                </a:lnTo>
                <a:lnTo>
                  <a:pt x="3045004" y="422911"/>
                </a:lnTo>
                <a:lnTo>
                  <a:pt x="3010328" y="387670"/>
                </a:lnTo>
                <a:lnTo>
                  <a:pt x="2984925" y="364359"/>
                </a:lnTo>
                <a:lnTo>
                  <a:pt x="2972107" y="352370"/>
                </a:lnTo>
                <a:lnTo>
                  <a:pt x="2936100" y="313438"/>
                </a:lnTo>
                <a:lnTo>
                  <a:pt x="2906100" y="267747"/>
                </a:lnTo>
                <a:lnTo>
                  <a:pt x="2891248" y="232215"/>
                </a:lnTo>
                <a:lnTo>
                  <a:pt x="2883576" y="190710"/>
                </a:lnTo>
                <a:lnTo>
                  <a:pt x="2882617" y="167647"/>
                </a:lnTo>
                <a:close/>
              </a:path>
            </a:pathLst>
          </a:custGeom>
          <a:ln w="155971">
            <a:solidFill>
              <a:srgbClr val="663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2196" y="863695"/>
            <a:ext cx="55835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1590" dirty="0">
                <a:solidFill>
                  <a:srgbClr val="F7B4AB"/>
                </a:solidFill>
                <a:latin typeface="Trebuchet MS"/>
                <a:cs typeface="Trebuchet MS"/>
              </a:rPr>
              <a:t>FUTURE</a:t>
            </a:r>
            <a:r>
              <a:rPr sz="7500" u="none" spc="-1090" dirty="0">
                <a:solidFill>
                  <a:srgbClr val="F7B4AB"/>
                </a:solidFill>
                <a:latin typeface="Trebuchet MS"/>
                <a:cs typeface="Trebuchet MS"/>
              </a:rPr>
              <a:t> </a:t>
            </a:r>
            <a:r>
              <a:rPr sz="7500" u="none" spc="-1400" dirty="0">
                <a:solidFill>
                  <a:srgbClr val="F7B4AB"/>
                </a:solidFill>
                <a:latin typeface="Trebuchet MS"/>
                <a:cs typeface="Trebuchet MS"/>
              </a:rPr>
              <a:t>PROSPECTS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4" y="2598848"/>
            <a:ext cx="17460595" cy="3835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300"/>
              </a:lnSpc>
              <a:spcBef>
                <a:spcPts val="95"/>
              </a:spcBef>
            </a:pPr>
            <a:r>
              <a:rPr sz="4300" spc="-455" dirty="0">
                <a:solidFill>
                  <a:srgbClr val="CFC7BE"/>
                </a:solidFill>
                <a:latin typeface="Arial Black"/>
                <a:cs typeface="Arial Black"/>
              </a:rPr>
              <a:t>As</a:t>
            </a:r>
            <a:r>
              <a:rPr sz="4300" spc="-30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6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4300" spc="-30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25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35" dirty="0">
                <a:solidFill>
                  <a:srgbClr val="CFC7BE"/>
                </a:solidFill>
                <a:latin typeface="Arial Black"/>
                <a:cs typeface="Arial Black"/>
              </a:rPr>
              <a:t>continues</a:t>
            </a:r>
            <a:r>
              <a:rPr sz="4300" spc="-30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4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35" dirty="0">
                <a:solidFill>
                  <a:srgbClr val="CFC7BE"/>
                </a:solidFill>
                <a:latin typeface="Arial Black"/>
                <a:cs typeface="Arial Black"/>
              </a:rPr>
              <a:t>evolve,</a:t>
            </a:r>
            <a:r>
              <a:rPr sz="4300" spc="-30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6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40" dirty="0">
                <a:solidFill>
                  <a:srgbClr val="CFC7BE"/>
                </a:solidFill>
                <a:latin typeface="Arial Black"/>
                <a:cs typeface="Arial Black"/>
              </a:rPr>
              <a:t>insights</a:t>
            </a:r>
            <a:r>
              <a:rPr sz="4300" spc="-30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40" dirty="0">
                <a:solidFill>
                  <a:srgbClr val="CFC7BE"/>
                </a:solidFill>
                <a:latin typeface="Arial Black"/>
                <a:cs typeface="Arial Black"/>
              </a:rPr>
              <a:t>gained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0" dirty="0">
                <a:solidFill>
                  <a:srgbClr val="CFC7BE"/>
                </a:solidFill>
                <a:latin typeface="Arial Black"/>
                <a:cs typeface="Arial Black"/>
              </a:rPr>
              <a:t>from </a:t>
            </a:r>
            <a:r>
              <a:rPr sz="4300" spc="-195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04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65" dirty="0">
                <a:solidFill>
                  <a:srgbClr val="CFC7BE"/>
                </a:solidFill>
                <a:latin typeface="Arial Black"/>
                <a:cs typeface="Arial Black"/>
              </a:rPr>
              <a:t>analysis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20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00" dirty="0">
                <a:solidFill>
                  <a:srgbClr val="CFC7BE"/>
                </a:solidFill>
                <a:latin typeface="Arial Black"/>
                <a:cs typeface="Arial Black"/>
              </a:rPr>
              <a:t>will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75" dirty="0">
                <a:solidFill>
                  <a:srgbClr val="CFC7BE"/>
                </a:solidFill>
                <a:latin typeface="Arial Black"/>
                <a:cs typeface="Arial Black"/>
              </a:rPr>
              <a:t>serve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395" dirty="0">
                <a:solidFill>
                  <a:srgbClr val="CFC7BE"/>
                </a:solidFill>
                <a:latin typeface="Arial Black"/>
                <a:cs typeface="Arial Black"/>
              </a:rPr>
              <a:t>as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a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30" dirty="0">
                <a:solidFill>
                  <a:srgbClr val="CFC7BE"/>
                </a:solidFill>
                <a:latin typeface="Arial Black"/>
                <a:cs typeface="Arial Black"/>
              </a:rPr>
              <a:t>foundation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70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4300" spc="-3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0" dirty="0">
                <a:solidFill>
                  <a:srgbClr val="CFC7BE"/>
                </a:solidFill>
                <a:latin typeface="Arial Black"/>
                <a:cs typeface="Arial Black"/>
              </a:rPr>
              <a:t>ongoing </a:t>
            </a:r>
            <a:r>
              <a:rPr sz="4300" spc="-185" dirty="0">
                <a:solidFill>
                  <a:srgbClr val="CFC7BE"/>
                </a:solidFill>
                <a:latin typeface="Arial Black"/>
                <a:cs typeface="Arial Black"/>
              </a:rPr>
              <a:t>improvements</a:t>
            </a:r>
            <a:r>
              <a:rPr sz="4300" spc="-2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7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4300" spc="-280" dirty="0">
                <a:solidFill>
                  <a:srgbClr val="CFC7BE"/>
                </a:solidFill>
                <a:latin typeface="Arial Black"/>
                <a:cs typeface="Arial Black"/>
              </a:rPr>
              <a:t> strategic </a:t>
            </a:r>
            <a:r>
              <a:rPr sz="4300" spc="-254" dirty="0">
                <a:solidFill>
                  <a:srgbClr val="CFC7BE"/>
                </a:solidFill>
                <a:latin typeface="Arial Black"/>
                <a:cs typeface="Arial Black"/>
              </a:rPr>
              <a:t>decision-</a:t>
            </a:r>
            <a:r>
              <a:rPr sz="4300" spc="-210" dirty="0">
                <a:solidFill>
                  <a:srgbClr val="CFC7BE"/>
                </a:solidFill>
                <a:latin typeface="Arial Black"/>
                <a:cs typeface="Arial Black"/>
              </a:rPr>
              <a:t>making.</a:t>
            </a:r>
            <a:r>
              <a:rPr sz="4300" spc="-28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34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4300" spc="-28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60" dirty="0">
                <a:solidFill>
                  <a:srgbClr val="CFC7BE"/>
                </a:solidFill>
                <a:latin typeface="Arial Black"/>
                <a:cs typeface="Arial Black"/>
              </a:rPr>
              <a:t>adoption</a:t>
            </a:r>
            <a:r>
              <a:rPr sz="4300" spc="-28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5" dirty="0">
                <a:solidFill>
                  <a:srgbClr val="CFC7BE"/>
                </a:solidFill>
                <a:latin typeface="Arial Black"/>
                <a:cs typeface="Arial Black"/>
              </a:rPr>
              <a:t>of </a:t>
            </a:r>
            <a:r>
              <a:rPr sz="4300" spc="-180" dirty="0">
                <a:solidFill>
                  <a:srgbClr val="CFC7BE"/>
                </a:solidFill>
                <a:latin typeface="Arial Black"/>
                <a:cs typeface="Arial Black"/>
              </a:rPr>
              <a:t>data-</a:t>
            </a:r>
            <a:r>
              <a:rPr sz="4300" spc="-140" dirty="0">
                <a:solidFill>
                  <a:srgbClr val="CFC7BE"/>
                </a:solidFill>
                <a:latin typeface="Arial Black"/>
                <a:cs typeface="Arial Black"/>
              </a:rPr>
              <a:t>driven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310" dirty="0">
                <a:solidFill>
                  <a:srgbClr val="CFC7BE"/>
                </a:solidFill>
                <a:latin typeface="Arial Black"/>
                <a:cs typeface="Arial Black"/>
              </a:rPr>
              <a:t>practices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20" dirty="0">
                <a:solidFill>
                  <a:srgbClr val="CFC7BE"/>
                </a:solidFill>
                <a:latin typeface="Arial Black"/>
                <a:cs typeface="Arial Black"/>
              </a:rPr>
              <a:t>positions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6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25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80" dirty="0">
                <a:solidFill>
                  <a:srgbClr val="CFC7BE"/>
                </a:solidFill>
                <a:latin typeface="Arial Black"/>
                <a:cs typeface="Arial Black"/>
              </a:rPr>
              <a:t>at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65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00" dirty="0">
                <a:solidFill>
                  <a:srgbClr val="CFC7BE"/>
                </a:solidFill>
                <a:latin typeface="Arial Black"/>
                <a:cs typeface="Arial Black"/>
              </a:rPr>
              <a:t>forefront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20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5" dirty="0">
                <a:solidFill>
                  <a:srgbClr val="CFC7BE"/>
                </a:solidFill>
                <a:latin typeface="Arial Black"/>
                <a:cs typeface="Arial Black"/>
              </a:rPr>
              <a:t>the </a:t>
            </a:r>
            <a:r>
              <a:rPr sz="4300" spc="-150" dirty="0">
                <a:solidFill>
                  <a:srgbClr val="CFC7BE"/>
                </a:solidFill>
                <a:latin typeface="Arial Black"/>
                <a:cs typeface="Arial Black"/>
              </a:rPr>
              <a:t>industry,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95" dirty="0">
                <a:solidFill>
                  <a:srgbClr val="CFC7BE"/>
                </a:solidFill>
                <a:latin typeface="Arial Black"/>
                <a:cs typeface="Arial Black"/>
              </a:rPr>
              <a:t>ready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4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95" dirty="0">
                <a:solidFill>
                  <a:srgbClr val="CFC7BE"/>
                </a:solidFill>
                <a:latin typeface="Arial Black"/>
                <a:cs typeface="Arial Black"/>
              </a:rPr>
              <a:t>adapt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40" dirty="0">
                <a:solidFill>
                  <a:srgbClr val="CFC7BE"/>
                </a:solidFill>
                <a:latin typeface="Arial Black"/>
                <a:cs typeface="Arial Black"/>
              </a:rPr>
              <a:t>to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75" dirty="0">
                <a:solidFill>
                  <a:srgbClr val="CFC7BE"/>
                </a:solidFill>
                <a:latin typeface="Arial Black"/>
                <a:cs typeface="Arial Black"/>
              </a:rPr>
              <a:t>changing</a:t>
            </a:r>
            <a:r>
              <a:rPr sz="4300" spc="-2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170" dirty="0">
                <a:solidFill>
                  <a:srgbClr val="CFC7BE"/>
                </a:solidFill>
                <a:latin typeface="Arial Black"/>
                <a:cs typeface="Arial Black"/>
              </a:rPr>
              <a:t>market</a:t>
            </a:r>
            <a:r>
              <a:rPr sz="4300" spc="-29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4300" spc="-265" dirty="0">
                <a:solidFill>
                  <a:srgbClr val="CFC7BE"/>
                </a:solidFill>
                <a:latin typeface="Arial Black"/>
                <a:cs typeface="Arial Black"/>
              </a:rPr>
              <a:t>dynamics.</a:t>
            </a:r>
            <a:endParaRPr sz="430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91176"/>
            <a:ext cx="18287999" cy="3095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99258" cy="1396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1231" y="8237947"/>
            <a:ext cx="8726768" cy="20490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379751" y="1631048"/>
            <a:ext cx="994410" cy="993775"/>
            <a:chOff x="15379751" y="1631048"/>
            <a:chExt cx="994410" cy="993775"/>
          </a:xfrm>
        </p:grpSpPr>
        <p:sp>
          <p:nvSpPr>
            <p:cNvPr id="6" name="object 6"/>
            <p:cNvSpPr/>
            <p:nvPr/>
          </p:nvSpPr>
          <p:spPr>
            <a:xfrm>
              <a:off x="15468691" y="1719696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4"/>
                  </a:moveTo>
                  <a:lnTo>
                    <a:pt x="451018" y="904874"/>
                  </a:lnTo>
                  <a:lnTo>
                    <a:pt x="449844" y="903776"/>
                  </a:lnTo>
                  <a:lnTo>
                    <a:pt x="444449" y="830820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4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2"/>
                  </a:lnTo>
                  <a:lnTo>
                    <a:pt x="112511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1" y="465132"/>
                  </a:lnTo>
                  <a:lnTo>
                    <a:pt x="227947" y="473474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6" y="864206"/>
                  </a:lnTo>
                  <a:lnTo>
                    <a:pt x="455032" y="903776"/>
                  </a:lnTo>
                  <a:lnTo>
                    <a:pt x="453856" y="904874"/>
                  </a:lnTo>
                  <a:close/>
                </a:path>
                <a:path w="904875" h="904875">
                  <a:moveTo>
                    <a:pt x="457956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0" y="465132"/>
                  </a:lnTo>
                  <a:lnTo>
                    <a:pt x="792360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3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4"/>
                  </a:lnTo>
                  <a:lnTo>
                    <a:pt x="768094" y="438722"/>
                  </a:lnTo>
                  <a:lnTo>
                    <a:pt x="830820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4" y="453858"/>
                  </a:lnTo>
                  <a:lnTo>
                    <a:pt x="903776" y="455034"/>
                  </a:lnTo>
                  <a:lnTo>
                    <a:pt x="830820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6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79751" y="1631048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30" h="900430">
                  <a:moveTo>
                    <a:pt x="450204" y="900409"/>
                  </a:moveTo>
                  <a:lnTo>
                    <a:pt x="442008" y="834866"/>
                  </a:lnTo>
                  <a:lnTo>
                    <a:pt x="433505" y="776646"/>
                  </a:lnTo>
                  <a:lnTo>
                    <a:pt x="424196" y="725249"/>
                  </a:lnTo>
                  <a:lnTo>
                    <a:pt x="413581" y="680175"/>
                  </a:lnTo>
                  <a:lnTo>
                    <a:pt x="401159" y="640924"/>
                  </a:lnTo>
                  <a:lnTo>
                    <a:pt x="368897" y="577891"/>
                  </a:lnTo>
                  <a:lnTo>
                    <a:pt x="323410" y="532150"/>
                  </a:lnTo>
                  <a:lnTo>
                    <a:pt x="260698" y="499701"/>
                  </a:lnTo>
                  <a:lnTo>
                    <a:pt x="221633" y="487211"/>
                  </a:lnTo>
                  <a:lnTo>
                    <a:pt x="176762" y="476544"/>
                  </a:lnTo>
                  <a:lnTo>
                    <a:pt x="125584" y="467200"/>
                  </a:lnTo>
                  <a:lnTo>
                    <a:pt x="67601" y="458678"/>
                  </a:lnTo>
                  <a:lnTo>
                    <a:pt x="0" y="450204"/>
                  </a:lnTo>
                  <a:lnTo>
                    <a:pt x="65672" y="441991"/>
                  </a:lnTo>
                  <a:lnTo>
                    <a:pt x="123992" y="433468"/>
                  </a:lnTo>
                  <a:lnTo>
                    <a:pt x="175463" y="424135"/>
                  </a:lnTo>
                  <a:lnTo>
                    <a:pt x="220587" y="413486"/>
                  </a:lnTo>
                  <a:lnTo>
                    <a:pt x="259867" y="401020"/>
                  </a:lnTo>
                  <a:lnTo>
                    <a:pt x="322912" y="368620"/>
                  </a:lnTo>
                  <a:lnTo>
                    <a:pt x="368621" y="322911"/>
                  </a:lnTo>
                  <a:lnTo>
                    <a:pt x="401020" y="259867"/>
                  </a:lnTo>
                  <a:lnTo>
                    <a:pt x="413487" y="220586"/>
                  </a:lnTo>
                  <a:lnTo>
                    <a:pt x="424135" y="175462"/>
                  </a:lnTo>
                  <a:lnTo>
                    <a:pt x="433469" y="123992"/>
                  </a:lnTo>
                  <a:lnTo>
                    <a:pt x="441991" y="65672"/>
                  </a:lnTo>
                  <a:lnTo>
                    <a:pt x="450204" y="0"/>
                  </a:lnTo>
                  <a:lnTo>
                    <a:pt x="458418" y="65672"/>
                  </a:lnTo>
                  <a:lnTo>
                    <a:pt x="466940" y="123992"/>
                  </a:lnTo>
                  <a:lnTo>
                    <a:pt x="476273" y="175462"/>
                  </a:lnTo>
                  <a:lnTo>
                    <a:pt x="486922" y="220586"/>
                  </a:lnTo>
                  <a:lnTo>
                    <a:pt x="499388" y="259867"/>
                  </a:lnTo>
                  <a:lnTo>
                    <a:pt x="531788" y="322911"/>
                  </a:lnTo>
                  <a:lnTo>
                    <a:pt x="577497" y="368620"/>
                  </a:lnTo>
                  <a:lnTo>
                    <a:pt x="640541" y="401020"/>
                  </a:lnTo>
                  <a:lnTo>
                    <a:pt x="679822" y="413486"/>
                  </a:lnTo>
                  <a:lnTo>
                    <a:pt x="724946" y="424135"/>
                  </a:lnTo>
                  <a:lnTo>
                    <a:pt x="776416" y="433468"/>
                  </a:lnTo>
                  <a:lnTo>
                    <a:pt x="834736" y="441991"/>
                  </a:lnTo>
                  <a:lnTo>
                    <a:pt x="900409" y="450204"/>
                  </a:lnTo>
                  <a:lnTo>
                    <a:pt x="834736" y="458418"/>
                  </a:lnTo>
                  <a:lnTo>
                    <a:pt x="776416" y="466940"/>
                  </a:lnTo>
                  <a:lnTo>
                    <a:pt x="724946" y="476273"/>
                  </a:lnTo>
                  <a:lnTo>
                    <a:pt x="679822" y="486922"/>
                  </a:lnTo>
                  <a:lnTo>
                    <a:pt x="640541" y="499388"/>
                  </a:lnTo>
                  <a:lnTo>
                    <a:pt x="577497" y="531788"/>
                  </a:lnTo>
                  <a:lnTo>
                    <a:pt x="531788" y="577497"/>
                  </a:lnTo>
                  <a:lnTo>
                    <a:pt x="499388" y="640541"/>
                  </a:lnTo>
                  <a:lnTo>
                    <a:pt x="486922" y="679822"/>
                  </a:lnTo>
                  <a:lnTo>
                    <a:pt x="476273" y="724946"/>
                  </a:lnTo>
                  <a:lnTo>
                    <a:pt x="466940" y="776416"/>
                  </a:lnTo>
                  <a:lnTo>
                    <a:pt x="458418" y="834736"/>
                  </a:lnTo>
                  <a:lnTo>
                    <a:pt x="450204" y="90040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37011" y="0"/>
            <a:ext cx="12449175" cy="10287000"/>
            <a:chOff x="5837011" y="0"/>
            <a:chExt cx="12449175" cy="10287000"/>
          </a:xfrm>
        </p:grpSpPr>
        <p:sp>
          <p:nvSpPr>
            <p:cNvPr id="9" name="object 9"/>
            <p:cNvSpPr/>
            <p:nvPr/>
          </p:nvSpPr>
          <p:spPr>
            <a:xfrm>
              <a:off x="10152888" y="7755452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4"/>
                  </a:moveTo>
                  <a:lnTo>
                    <a:pt x="451018" y="904874"/>
                  </a:lnTo>
                  <a:lnTo>
                    <a:pt x="449844" y="903776"/>
                  </a:lnTo>
                  <a:lnTo>
                    <a:pt x="444449" y="830820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4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2"/>
                  </a:lnTo>
                  <a:lnTo>
                    <a:pt x="112511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1" y="465132"/>
                  </a:lnTo>
                  <a:lnTo>
                    <a:pt x="227947" y="473474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6" y="864206"/>
                  </a:lnTo>
                  <a:lnTo>
                    <a:pt x="455032" y="903776"/>
                  </a:lnTo>
                  <a:lnTo>
                    <a:pt x="453856" y="904874"/>
                  </a:lnTo>
                  <a:close/>
                </a:path>
                <a:path w="904875" h="904875">
                  <a:moveTo>
                    <a:pt x="457956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0" y="465132"/>
                  </a:lnTo>
                  <a:lnTo>
                    <a:pt x="792360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3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4"/>
                  </a:lnTo>
                  <a:lnTo>
                    <a:pt x="768094" y="438722"/>
                  </a:lnTo>
                  <a:lnTo>
                    <a:pt x="830820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4" y="453858"/>
                  </a:lnTo>
                  <a:lnTo>
                    <a:pt x="903776" y="455034"/>
                  </a:lnTo>
                  <a:lnTo>
                    <a:pt x="830820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6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63947" y="7666817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29">
                  <a:moveTo>
                    <a:pt x="450204" y="900409"/>
                  </a:moveTo>
                  <a:lnTo>
                    <a:pt x="442008" y="834866"/>
                  </a:lnTo>
                  <a:lnTo>
                    <a:pt x="433505" y="776646"/>
                  </a:lnTo>
                  <a:lnTo>
                    <a:pt x="424196" y="725249"/>
                  </a:lnTo>
                  <a:lnTo>
                    <a:pt x="413581" y="680175"/>
                  </a:lnTo>
                  <a:lnTo>
                    <a:pt x="401159" y="640924"/>
                  </a:lnTo>
                  <a:lnTo>
                    <a:pt x="368897" y="577891"/>
                  </a:lnTo>
                  <a:lnTo>
                    <a:pt x="323410" y="532150"/>
                  </a:lnTo>
                  <a:lnTo>
                    <a:pt x="260698" y="499701"/>
                  </a:lnTo>
                  <a:lnTo>
                    <a:pt x="221633" y="487211"/>
                  </a:lnTo>
                  <a:lnTo>
                    <a:pt x="176762" y="476544"/>
                  </a:lnTo>
                  <a:lnTo>
                    <a:pt x="125584" y="467200"/>
                  </a:lnTo>
                  <a:lnTo>
                    <a:pt x="67601" y="458678"/>
                  </a:lnTo>
                  <a:lnTo>
                    <a:pt x="0" y="450204"/>
                  </a:lnTo>
                  <a:lnTo>
                    <a:pt x="65672" y="441991"/>
                  </a:lnTo>
                  <a:lnTo>
                    <a:pt x="123992" y="433468"/>
                  </a:lnTo>
                  <a:lnTo>
                    <a:pt x="175463" y="424135"/>
                  </a:lnTo>
                  <a:lnTo>
                    <a:pt x="220587" y="413486"/>
                  </a:lnTo>
                  <a:lnTo>
                    <a:pt x="259867" y="401020"/>
                  </a:lnTo>
                  <a:lnTo>
                    <a:pt x="322912" y="368620"/>
                  </a:lnTo>
                  <a:lnTo>
                    <a:pt x="368621" y="322911"/>
                  </a:lnTo>
                  <a:lnTo>
                    <a:pt x="401020" y="259867"/>
                  </a:lnTo>
                  <a:lnTo>
                    <a:pt x="413487" y="220586"/>
                  </a:lnTo>
                  <a:lnTo>
                    <a:pt x="424135" y="175462"/>
                  </a:lnTo>
                  <a:lnTo>
                    <a:pt x="433469" y="123992"/>
                  </a:lnTo>
                  <a:lnTo>
                    <a:pt x="441991" y="65672"/>
                  </a:lnTo>
                  <a:lnTo>
                    <a:pt x="450204" y="0"/>
                  </a:lnTo>
                  <a:lnTo>
                    <a:pt x="458418" y="65672"/>
                  </a:lnTo>
                  <a:lnTo>
                    <a:pt x="466940" y="123992"/>
                  </a:lnTo>
                  <a:lnTo>
                    <a:pt x="476273" y="175462"/>
                  </a:lnTo>
                  <a:lnTo>
                    <a:pt x="486922" y="220586"/>
                  </a:lnTo>
                  <a:lnTo>
                    <a:pt x="499388" y="259867"/>
                  </a:lnTo>
                  <a:lnTo>
                    <a:pt x="531788" y="322911"/>
                  </a:lnTo>
                  <a:lnTo>
                    <a:pt x="577497" y="368620"/>
                  </a:lnTo>
                  <a:lnTo>
                    <a:pt x="640541" y="401020"/>
                  </a:lnTo>
                  <a:lnTo>
                    <a:pt x="679822" y="413486"/>
                  </a:lnTo>
                  <a:lnTo>
                    <a:pt x="724946" y="424135"/>
                  </a:lnTo>
                  <a:lnTo>
                    <a:pt x="776416" y="433468"/>
                  </a:lnTo>
                  <a:lnTo>
                    <a:pt x="834736" y="441991"/>
                  </a:lnTo>
                  <a:lnTo>
                    <a:pt x="900409" y="450204"/>
                  </a:lnTo>
                  <a:lnTo>
                    <a:pt x="834736" y="458418"/>
                  </a:lnTo>
                  <a:lnTo>
                    <a:pt x="776416" y="466940"/>
                  </a:lnTo>
                  <a:lnTo>
                    <a:pt x="724946" y="476273"/>
                  </a:lnTo>
                  <a:lnTo>
                    <a:pt x="679822" y="486922"/>
                  </a:lnTo>
                  <a:lnTo>
                    <a:pt x="640541" y="499388"/>
                  </a:lnTo>
                  <a:lnTo>
                    <a:pt x="577497" y="531788"/>
                  </a:lnTo>
                  <a:lnTo>
                    <a:pt x="531788" y="577497"/>
                  </a:lnTo>
                  <a:lnTo>
                    <a:pt x="499388" y="640541"/>
                  </a:lnTo>
                  <a:lnTo>
                    <a:pt x="486922" y="679822"/>
                  </a:lnTo>
                  <a:lnTo>
                    <a:pt x="476273" y="724946"/>
                  </a:lnTo>
                  <a:lnTo>
                    <a:pt x="466940" y="776416"/>
                  </a:lnTo>
                  <a:lnTo>
                    <a:pt x="458418" y="834736"/>
                  </a:lnTo>
                  <a:lnTo>
                    <a:pt x="450204" y="90040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7011" y="0"/>
              <a:ext cx="12449159" cy="1028699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48353" y="774565"/>
            <a:ext cx="530352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none" spc="-1050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MUSICAL</a:t>
            </a:r>
            <a:r>
              <a:rPr sz="5400" u="none" spc="-885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 </a:t>
            </a:r>
            <a:r>
              <a:rPr lang="en-US" sz="5400" u="none" spc="-885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      </a:t>
            </a:r>
            <a:r>
              <a:rPr sz="5400" u="none" spc="-1015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PLAYLIST</a:t>
            </a:r>
            <a:endParaRPr sz="5400" dirty="0">
              <a:latin typeface="Calisto MT" panose="02040603050505030304" pitchFamily="18" charset="0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800" y="1809605"/>
            <a:ext cx="585080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110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DATABASE</a:t>
            </a:r>
            <a:r>
              <a:rPr sz="5400" spc="-880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 </a:t>
            </a:r>
            <a:r>
              <a:rPr lang="en-US" sz="5400" spc="-880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      </a:t>
            </a:r>
            <a:r>
              <a:rPr sz="5400" spc="-1120" dirty="0">
                <a:solidFill>
                  <a:srgbClr val="F1B056"/>
                </a:solidFill>
                <a:latin typeface="Calisto MT" panose="02040603050505030304" pitchFamily="18" charset="0"/>
                <a:cs typeface="Trebuchet MS"/>
              </a:rPr>
              <a:t>SCHEMA</a:t>
            </a:r>
            <a:endParaRPr sz="5400" dirty="0">
              <a:latin typeface="Calisto MT" panose="02040603050505030304" pitchFamily="18" charset="0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6014" y="6481026"/>
            <a:ext cx="5303520" cy="1455420"/>
          </a:xfrm>
          <a:custGeom>
            <a:avLst/>
            <a:gdLst/>
            <a:ahLst/>
            <a:cxnLst/>
            <a:rect l="l" t="t" r="r" b="b"/>
            <a:pathLst>
              <a:path w="5303520" h="1455420">
                <a:moveTo>
                  <a:pt x="2796206" y="1454904"/>
                </a:moveTo>
                <a:lnTo>
                  <a:pt x="35168" y="1454904"/>
                </a:lnTo>
                <a:lnTo>
                  <a:pt x="21479" y="1452141"/>
                </a:lnTo>
                <a:lnTo>
                  <a:pt x="10300" y="1444604"/>
                </a:lnTo>
                <a:lnTo>
                  <a:pt x="2763" y="1433426"/>
                </a:lnTo>
                <a:lnTo>
                  <a:pt x="0" y="1419738"/>
                </a:lnTo>
                <a:lnTo>
                  <a:pt x="0" y="35168"/>
                </a:lnTo>
                <a:lnTo>
                  <a:pt x="2763" y="21479"/>
                </a:lnTo>
                <a:lnTo>
                  <a:pt x="10300" y="10300"/>
                </a:lnTo>
                <a:lnTo>
                  <a:pt x="21479" y="2763"/>
                </a:lnTo>
                <a:lnTo>
                  <a:pt x="35168" y="0"/>
                </a:lnTo>
                <a:lnTo>
                  <a:pt x="4864626" y="0"/>
                </a:lnTo>
                <a:lnTo>
                  <a:pt x="4878315" y="2763"/>
                </a:lnTo>
                <a:lnTo>
                  <a:pt x="4889493" y="10300"/>
                </a:lnTo>
                <a:lnTo>
                  <a:pt x="4897029" y="21479"/>
                </a:lnTo>
                <a:lnTo>
                  <a:pt x="4899793" y="35168"/>
                </a:lnTo>
                <a:lnTo>
                  <a:pt x="4899793" y="441081"/>
                </a:lnTo>
                <a:lnTo>
                  <a:pt x="4902556" y="454770"/>
                </a:lnTo>
                <a:lnTo>
                  <a:pt x="4910093" y="465949"/>
                </a:lnTo>
                <a:lnTo>
                  <a:pt x="4921271" y="473486"/>
                </a:lnTo>
                <a:lnTo>
                  <a:pt x="4934959" y="476249"/>
                </a:lnTo>
                <a:lnTo>
                  <a:pt x="5267943" y="476249"/>
                </a:lnTo>
                <a:lnTo>
                  <a:pt x="5274840" y="476931"/>
                </a:lnTo>
                <a:lnTo>
                  <a:pt x="5302437" y="504525"/>
                </a:lnTo>
                <a:lnTo>
                  <a:pt x="5303119" y="511418"/>
                </a:lnTo>
                <a:lnTo>
                  <a:pt x="5303119" y="943487"/>
                </a:lnTo>
                <a:lnTo>
                  <a:pt x="5281407" y="975978"/>
                </a:lnTo>
                <a:lnTo>
                  <a:pt x="5267943" y="978655"/>
                </a:lnTo>
                <a:lnTo>
                  <a:pt x="2866548" y="978655"/>
                </a:lnTo>
                <a:lnTo>
                  <a:pt x="2852860" y="981419"/>
                </a:lnTo>
                <a:lnTo>
                  <a:pt x="2841682" y="988955"/>
                </a:lnTo>
                <a:lnTo>
                  <a:pt x="2834145" y="1000133"/>
                </a:lnTo>
                <a:lnTo>
                  <a:pt x="2831382" y="1013820"/>
                </a:lnTo>
                <a:lnTo>
                  <a:pt x="2831382" y="1419738"/>
                </a:lnTo>
                <a:lnTo>
                  <a:pt x="2828618" y="1433426"/>
                </a:lnTo>
                <a:lnTo>
                  <a:pt x="2821080" y="1444604"/>
                </a:lnTo>
                <a:lnTo>
                  <a:pt x="2809900" y="1452141"/>
                </a:lnTo>
                <a:lnTo>
                  <a:pt x="2796206" y="1454904"/>
                </a:lnTo>
                <a:close/>
              </a:path>
            </a:pathLst>
          </a:custGeom>
          <a:solidFill>
            <a:srgbClr val="F9F7F6">
              <a:alpha val="2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8994" y="6440453"/>
            <a:ext cx="5257165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-220" dirty="0">
                <a:solidFill>
                  <a:srgbClr val="CFC7BE"/>
                </a:solidFill>
                <a:latin typeface="Arial Black"/>
                <a:cs typeface="Arial Black"/>
              </a:rPr>
              <a:t>Please</a:t>
            </a:r>
            <a:r>
              <a:rPr sz="2700" spc="-1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114" dirty="0">
                <a:solidFill>
                  <a:srgbClr val="CFC7BE"/>
                </a:solidFill>
                <a:latin typeface="Arial Black"/>
                <a:cs typeface="Arial Black"/>
              </a:rPr>
              <a:t>note</a:t>
            </a:r>
            <a:r>
              <a:rPr sz="2700" spc="-1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85" dirty="0">
                <a:solidFill>
                  <a:srgbClr val="CFC7BE"/>
                </a:solidFill>
                <a:latin typeface="Arial Black"/>
                <a:cs typeface="Arial Black"/>
              </a:rPr>
              <a:t>that</a:t>
            </a:r>
            <a:r>
              <a:rPr sz="2700" spc="-18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10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700" spc="-18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10" dirty="0">
                <a:solidFill>
                  <a:srgbClr val="CFC7BE"/>
                </a:solidFill>
                <a:latin typeface="Arial Black"/>
                <a:cs typeface="Arial Black"/>
              </a:rPr>
              <a:t>'album' </a:t>
            </a:r>
            <a:r>
              <a:rPr sz="2700" spc="-130" dirty="0">
                <a:solidFill>
                  <a:srgbClr val="CFC7BE"/>
                </a:solidFill>
                <a:latin typeface="Arial Black"/>
                <a:cs typeface="Arial Black"/>
              </a:rPr>
              <a:t>table</a:t>
            </a:r>
            <a:r>
              <a:rPr sz="27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204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27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150" dirty="0">
                <a:solidFill>
                  <a:srgbClr val="CFC7BE"/>
                </a:solidFill>
                <a:latin typeface="Arial Black"/>
                <a:cs typeface="Arial Black"/>
              </a:rPr>
              <a:t>referenced</a:t>
            </a:r>
            <a:r>
              <a:rPr sz="27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254" dirty="0">
                <a:solidFill>
                  <a:srgbClr val="CFC7BE"/>
                </a:solidFill>
                <a:latin typeface="Arial Black"/>
                <a:cs typeface="Arial Black"/>
              </a:rPr>
              <a:t>as</a:t>
            </a:r>
            <a:r>
              <a:rPr sz="2700" spc="-17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75" dirty="0">
                <a:solidFill>
                  <a:srgbClr val="CFC7BE"/>
                </a:solidFill>
                <a:latin typeface="Arial Black"/>
                <a:cs typeface="Arial Black"/>
              </a:rPr>
              <a:t>'album2' </a:t>
            </a:r>
            <a:r>
              <a:rPr sz="2700" spc="-70" dirty="0">
                <a:solidFill>
                  <a:srgbClr val="CFC7BE"/>
                </a:solidFill>
                <a:latin typeface="Arial Black"/>
                <a:cs typeface="Arial Black"/>
              </a:rPr>
              <a:t>in</a:t>
            </a:r>
            <a:r>
              <a:rPr sz="2700" spc="-20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10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2700" spc="-19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2700" spc="-55" dirty="0">
                <a:solidFill>
                  <a:srgbClr val="CFC7BE"/>
                </a:solidFill>
                <a:latin typeface="Arial Black"/>
                <a:cs typeface="Arial Black"/>
              </a:rPr>
              <a:t>database.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926" y="0"/>
            <a:ext cx="7344072" cy="130293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84690" y="983311"/>
            <a:ext cx="312420" cy="681990"/>
          </a:xfrm>
          <a:custGeom>
            <a:avLst/>
            <a:gdLst/>
            <a:ahLst/>
            <a:cxnLst/>
            <a:rect l="l" t="t" r="r" b="b"/>
            <a:pathLst>
              <a:path w="312420" h="681989">
                <a:moveTo>
                  <a:pt x="312267" y="425745"/>
                </a:moveTo>
                <a:lnTo>
                  <a:pt x="312267" y="514335"/>
                </a:lnTo>
                <a:lnTo>
                  <a:pt x="309797" y="552454"/>
                </a:lnTo>
                <a:lnTo>
                  <a:pt x="290034" y="614653"/>
                </a:lnTo>
                <a:lnTo>
                  <a:pt x="250638" y="657655"/>
                </a:lnTo>
                <a:lnTo>
                  <a:pt x="192391" y="679280"/>
                </a:lnTo>
                <a:lnTo>
                  <a:pt x="156248" y="681983"/>
                </a:lnTo>
                <a:lnTo>
                  <a:pt x="120004" y="679280"/>
                </a:lnTo>
                <a:lnTo>
                  <a:pt x="61639" y="657655"/>
                </a:lnTo>
                <a:lnTo>
                  <a:pt x="22229" y="614653"/>
                </a:lnTo>
                <a:lnTo>
                  <a:pt x="2469" y="552454"/>
                </a:lnTo>
                <a:lnTo>
                  <a:pt x="0" y="514335"/>
                </a:lnTo>
                <a:lnTo>
                  <a:pt x="0" y="167647"/>
                </a:lnTo>
                <a:lnTo>
                  <a:pt x="2469" y="129543"/>
                </a:lnTo>
                <a:lnTo>
                  <a:pt x="22229" y="67460"/>
                </a:lnTo>
                <a:lnTo>
                  <a:pt x="61639" y="24458"/>
                </a:lnTo>
                <a:lnTo>
                  <a:pt x="120004" y="2717"/>
                </a:lnTo>
                <a:lnTo>
                  <a:pt x="156248" y="0"/>
                </a:lnTo>
                <a:lnTo>
                  <a:pt x="192391" y="2717"/>
                </a:lnTo>
                <a:lnTo>
                  <a:pt x="250638" y="24458"/>
                </a:lnTo>
                <a:lnTo>
                  <a:pt x="290034" y="67460"/>
                </a:lnTo>
                <a:lnTo>
                  <a:pt x="309797" y="129543"/>
                </a:lnTo>
                <a:lnTo>
                  <a:pt x="312267" y="167647"/>
                </a:lnTo>
                <a:lnTo>
                  <a:pt x="312267" y="232288"/>
                </a:lnTo>
                <a:lnTo>
                  <a:pt x="213217" y="232288"/>
                </a:lnTo>
                <a:lnTo>
                  <a:pt x="213217" y="160903"/>
                </a:lnTo>
                <a:lnTo>
                  <a:pt x="212301" y="144220"/>
                </a:lnTo>
                <a:lnTo>
                  <a:pt x="190604" y="103704"/>
                </a:lnTo>
                <a:lnTo>
                  <a:pt x="159038" y="95333"/>
                </a:lnTo>
                <a:lnTo>
                  <a:pt x="147326" y="96263"/>
                </a:lnTo>
                <a:lnTo>
                  <a:pt x="113102" y="118876"/>
                </a:lnTo>
                <a:lnTo>
                  <a:pt x="104860" y="160903"/>
                </a:lnTo>
                <a:lnTo>
                  <a:pt x="104860" y="521078"/>
                </a:lnTo>
                <a:lnTo>
                  <a:pt x="113102" y="562976"/>
                </a:lnTo>
                <a:lnTo>
                  <a:pt x="147326" y="584833"/>
                </a:lnTo>
                <a:lnTo>
                  <a:pt x="159038" y="585719"/>
                </a:lnTo>
                <a:lnTo>
                  <a:pt x="170838" y="584833"/>
                </a:lnTo>
                <a:lnTo>
                  <a:pt x="204975" y="562976"/>
                </a:lnTo>
                <a:lnTo>
                  <a:pt x="213217" y="521078"/>
                </a:lnTo>
                <a:lnTo>
                  <a:pt x="213217" y="425745"/>
                </a:lnTo>
                <a:lnTo>
                  <a:pt x="312267" y="425745"/>
                </a:lnTo>
                <a:close/>
              </a:path>
            </a:pathLst>
          </a:custGeom>
          <a:ln w="71437">
            <a:solidFill>
              <a:srgbClr val="7C3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52299" y="983311"/>
            <a:ext cx="2322830" cy="683260"/>
          </a:xfrm>
          <a:custGeom>
            <a:avLst/>
            <a:gdLst/>
            <a:ahLst/>
            <a:cxnLst/>
            <a:rect l="l" t="t" r="r" b="b"/>
            <a:pathLst>
              <a:path w="2322829" h="683260">
                <a:moveTo>
                  <a:pt x="104860" y="521078"/>
                </a:moveTo>
                <a:lnTo>
                  <a:pt x="113102" y="563237"/>
                </a:lnTo>
                <a:lnTo>
                  <a:pt x="147326" y="585734"/>
                </a:lnTo>
                <a:lnTo>
                  <a:pt x="159038" y="586649"/>
                </a:lnTo>
                <a:lnTo>
                  <a:pt x="170838" y="585734"/>
                </a:lnTo>
                <a:lnTo>
                  <a:pt x="204975" y="563237"/>
                </a:lnTo>
                <a:lnTo>
                  <a:pt x="213217" y="521078"/>
                </a:lnTo>
                <a:lnTo>
                  <a:pt x="213217" y="160903"/>
                </a:lnTo>
                <a:lnTo>
                  <a:pt x="204975" y="118876"/>
                </a:lnTo>
                <a:lnTo>
                  <a:pt x="170838" y="96263"/>
                </a:lnTo>
                <a:lnTo>
                  <a:pt x="159038" y="95333"/>
                </a:lnTo>
                <a:lnTo>
                  <a:pt x="147326" y="96263"/>
                </a:lnTo>
                <a:lnTo>
                  <a:pt x="113102" y="118876"/>
                </a:lnTo>
                <a:lnTo>
                  <a:pt x="104860" y="160903"/>
                </a:lnTo>
                <a:lnTo>
                  <a:pt x="104860" y="521078"/>
                </a:lnTo>
                <a:close/>
              </a:path>
              <a:path w="2322829" h="683260">
                <a:moveTo>
                  <a:pt x="0" y="167647"/>
                </a:moveTo>
                <a:lnTo>
                  <a:pt x="2557" y="129543"/>
                </a:lnTo>
                <a:lnTo>
                  <a:pt x="23017" y="67460"/>
                </a:lnTo>
                <a:lnTo>
                  <a:pt x="63647" y="24458"/>
                </a:lnTo>
                <a:lnTo>
                  <a:pt x="122707" y="2717"/>
                </a:lnTo>
                <a:lnTo>
                  <a:pt x="159038" y="0"/>
                </a:lnTo>
                <a:lnTo>
                  <a:pt x="195370" y="2717"/>
                </a:lnTo>
                <a:lnTo>
                  <a:pt x="254430" y="24458"/>
                </a:lnTo>
                <a:lnTo>
                  <a:pt x="295062" y="67460"/>
                </a:lnTo>
                <a:lnTo>
                  <a:pt x="315528" y="129543"/>
                </a:lnTo>
                <a:lnTo>
                  <a:pt x="318087" y="167647"/>
                </a:lnTo>
                <a:lnTo>
                  <a:pt x="318087" y="514335"/>
                </a:lnTo>
                <a:lnTo>
                  <a:pt x="315528" y="552454"/>
                </a:lnTo>
                <a:lnTo>
                  <a:pt x="295062" y="614653"/>
                </a:lnTo>
                <a:lnTo>
                  <a:pt x="254430" y="657655"/>
                </a:lnTo>
                <a:lnTo>
                  <a:pt x="195370" y="679280"/>
                </a:lnTo>
                <a:lnTo>
                  <a:pt x="159038" y="681983"/>
                </a:lnTo>
                <a:lnTo>
                  <a:pt x="122707" y="679280"/>
                </a:lnTo>
                <a:lnTo>
                  <a:pt x="63647" y="657655"/>
                </a:lnTo>
                <a:lnTo>
                  <a:pt x="23017" y="614653"/>
                </a:lnTo>
                <a:lnTo>
                  <a:pt x="2557" y="552454"/>
                </a:lnTo>
                <a:lnTo>
                  <a:pt x="0" y="514335"/>
                </a:lnTo>
                <a:lnTo>
                  <a:pt x="0" y="167647"/>
                </a:lnTo>
                <a:close/>
              </a:path>
              <a:path w="2322829" h="683260">
                <a:moveTo>
                  <a:pt x="478974" y="191364"/>
                </a:moveTo>
                <a:lnTo>
                  <a:pt x="478974" y="674309"/>
                </a:lnTo>
                <a:lnTo>
                  <a:pt x="384800" y="674309"/>
                </a:lnTo>
                <a:lnTo>
                  <a:pt x="384800" y="7673"/>
                </a:lnTo>
                <a:lnTo>
                  <a:pt x="516169" y="7673"/>
                </a:lnTo>
                <a:lnTo>
                  <a:pt x="623830" y="406678"/>
                </a:lnTo>
                <a:lnTo>
                  <a:pt x="623830" y="7673"/>
                </a:lnTo>
                <a:lnTo>
                  <a:pt x="717070" y="7673"/>
                </a:lnTo>
                <a:lnTo>
                  <a:pt x="717070" y="674309"/>
                </a:lnTo>
                <a:lnTo>
                  <a:pt x="609419" y="674309"/>
                </a:lnTo>
                <a:lnTo>
                  <a:pt x="478974" y="191364"/>
                </a:lnTo>
                <a:close/>
              </a:path>
              <a:path w="2322829" h="683260">
                <a:moveTo>
                  <a:pt x="1096051" y="425745"/>
                </a:moveTo>
                <a:lnTo>
                  <a:pt x="1096051" y="514335"/>
                </a:lnTo>
                <a:lnTo>
                  <a:pt x="1093581" y="552454"/>
                </a:lnTo>
                <a:lnTo>
                  <a:pt x="1073821" y="614653"/>
                </a:lnTo>
                <a:lnTo>
                  <a:pt x="1034425" y="657655"/>
                </a:lnTo>
                <a:lnTo>
                  <a:pt x="976175" y="679280"/>
                </a:lnTo>
                <a:lnTo>
                  <a:pt x="940031" y="681983"/>
                </a:lnTo>
                <a:lnTo>
                  <a:pt x="903788" y="679280"/>
                </a:lnTo>
                <a:lnTo>
                  <a:pt x="845427" y="657655"/>
                </a:lnTo>
                <a:lnTo>
                  <a:pt x="806017" y="614653"/>
                </a:lnTo>
                <a:lnTo>
                  <a:pt x="786253" y="552454"/>
                </a:lnTo>
                <a:lnTo>
                  <a:pt x="783783" y="514335"/>
                </a:lnTo>
                <a:lnTo>
                  <a:pt x="783783" y="167647"/>
                </a:lnTo>
                <a:lnTo>
                  <a:pt x="786253" y="129543"/>
                </a:lnTo>
                <a:lnTo>
                  <a:pt x="806017" y="67460"/>
                </a:lnTo>
                <a:lnTo>
                  <a:pt x="845427" y="24458"/>
                </a:lnTo>
                <a:lnTo>
                  <a:pt x="903788" y="2717"/>
                </a:lnTo>
                <a:lnTo>
                  <a:pt x="940031" y="0"/>
                </a:lnTo>
                <a:lnTo>
                  <a:pt x="976175" y="2717"/>
                </a:lnTo>
                <a:lnTo>
                  <a:pt x="1034425" y="24458"/>
                </a:lnTo>
                <a:lnTo>
                  <a:pt x="1073821" y="67460"/>
                </a:lnTo>
                <a:lnTo>
                  <a:pt x="1093581" y="129543"/>
                </a:lnTo>
                <a:lnTo>
                  <a:pt x="1096051" y="167647"/>
                </a:lnTo>
                <a:lnTo>
                  <a:pt x="1096051" y="232288"/>
                </a:lnTo>
                <a:lnTo>
                  <a:pt x="997000" y="232288"/>
                </a:lnTo>
                <a:lnTo>
                  <a:pt x="997000" y="160903"/>
                </a:lnTo>
                <a:lnTo>
                  <a:pt x="996084" y="144220"/>
                </a:lnTo>
                <a:lnTo>
                  <a:pt x="974389" y="103704"/>
                </a:lnTo>
                <a:lnTo>
                  <a:pt x="942822" y="95333"/>
                </a:lnTo>
                <a:lnTo>
                  <a:pt x="931110" y="96263"/>
                </a:lnTo>
                <a:lnTo>
                  <a:pt x="896886" y="118876"/>
                </a:lnTo>
                <a:lnTo>
                  <a:pt x="888644" y="160903"/>
                </a:lnTo>
                <a:lnTo>
                  <a:pt x="888644" y="521078"/>
                </a:lnTo>
                <a:lnTo>
                  <a:pt x="896886" y="562976"/>
                </a:lnTo>
                <a:lnTo>
                  <a:pt x="931110" y="584833"/>
                </a:lnTo>
                <a:lnTo>
                  <a:pt x="942822" y="585719"/>
                </a:lnTo>
                <a:lnTo>
                  <a:pt x="954626" y="584833"/>
                </a:lnTo>
                <a:lnTo>
                  <a:pt x="988759" y="562976"/>
                </a:lnTo>
                <a:lnTo>
                  <a:pt x="997000" y="521078"/>
                </a:lnTo>
                <a:lnTo>
                  <a:pt x="997000" y="425745"/>
                </a:lnTo>
                <a:lnTo>
                  <a:pt x="1096051" y="425745"/>
                </a:lnTo>
                <a:close/>
              </a:path>
              <a:path w="2322829" h="683260">
                <a:moveTo>
                  <a:pt x="1159992" y="7673"/>
                </a:moveTo>
                <a:lnTo>
                  <a:pt x="1264624" y="7673"/>
                </a:lnTo>
                <a:lnTo>
                  <a:pt x="1264624" y="578976"/>
                </a:lnTo>
                <a:lnTo>
                  <a:pt x="1437160" y="578976"/>
                </a:lnTo>
                <a:lnTo>
                  <a:pt x="1437160" y="674309"/>
                </a:lnTo>
                <a:lnTo>
                  <a:pt x="1159992" y="674309"/>
                </a:lnTo>
                <a:lnTo>
                  <a:pt x="1159992" y="7673"/>
                </a:lnTo>
                <a:close/>
              </a:path>
              <a:path w="2322829" h="683260">
                <a:moveTo>
                  <a:pt x="1582826" y="7673"/>
                </a:moveTo>
                <a:lnTo>
                  <a:pt x="1582826" y="522009"/>
                </a:lnTo>
                <a:lnTo>
                  <a:pt x="1583741" y="538677"/>
                </a:lnTo>
                <a:lnTo>
                  <a:pt x="1605523" y="578671"/>
                </a:lnTo>
                <a:lnTo>
                  <a:pt x="1637004" y="586649"/>
                </a:lnTo>
                <a:lnTo>
                  <a:pt x="1648802" y="585763"/>
                </a:lnTo>
                <a:lnTo>
                  <a:pt x="1683041" y="563906"/>
                </a:lnTo>
                <a:lnTo>
                  <a:pt x="1691411" y="522009"/>
                </a:lnTo>
                <a:lnTo>
                  <a:pt x="1691411" y="7673"/>
                </a:lnTo>
                <a:lnTo>
                  <a:pt x="1790461" y="7673"/>
                </a:lnTo>
                <a:lnTo>
                  <a:pt x="1790461" y="515266"/>
                </a:lnTo>
                <a:lnTo>
                  <a:pt x="1787991" y="553384"/>
                </a:lnTo>
                <a:lnTo>
                  <a:pt x="1768228" y="615584"/>
                </a:lnTo>
                <a:lnTo>
                  <a:pt x="1728818" y="658585"/>
                </a:lnTo>
                <a:lnTo>
                  <a:pt x="1670457" y="680209"/>
                </a:lnTo>
                <a:lnTo>
                  <a:pt x="1634213" y="682912"/>
                </a:lnTo>
                <a:lnTo>
                  <a:pt x="1597965" y="680209"/>
                </a:lnTo>
                <a:lnTo>
                  <a:pt x="1539604" y="658585"/>
                </a:lnTo>
                <a:lnTo>
                  <a:pt x="1500189" y="615584"/>
                </a:lnTo>
                <a:lnTo>
                  <a:pt x="1480426" y="553384"/>
                </a:lnTo>
                <a:lnTo>
                  <a:pt x="1477956" y="515266"/>
                </a:lnTo>
                <a:lnTo>
                  <a:pt x="1477956" y="7673"/>
                </a:lnTo>
                <a:lnTo>
                  <a:pt x="1582826" y="7673"/>
                </a:lnTo>
                <a:close/>
              </a:path>
              <a:path w="2322829" h="683260">
                <a:moveTo>
                  <a:pt x="1848392" y="167647"/>
                </a:moveTo>
                <a:lnTo>
                  <a:pt x="1850804" y="129543"/>
                </a:lnTo>
                <a:lnTo>
                  <a:pt x="1870100" y="67460"/>
                </a:lnTo>
                <a:lnTo>
                  <a:pt x="1908697" y="24458"/>
                </a:lnTo>
                <a:lnTo>
                  <a:pt x="1966597" y="2717"/>
                </a:lnTo>
                <a:lnTo>
                  <a:pt x="2002783" y="0"/>
                </a:lnTo>
                <a:lnTo>
                  <a:pt x="2038968" y="2717"/>
                </a:lnTo>
                <a:lnTo>
                  <a:pt x="2096865" y="24458"/>
                </a:lnTo>
                <a:lnTo>
                  <a:pt x="2135463" y="67460"/>
                </a:lnTo>
                <a:lnTo>
                  <a:pt x="2154761" y="129543"/>
                </a:lnTo>
                <a:lnTo>
                  <a:pt x="2157174" y="167647"/>
                </a:lnTo>
                <a:lnTo>
                  <a:pt x="2157174" y="188574"/>
                </a:lnTo>
                <a:lnTo>
                  <a:pt x="2058123" y="188574"/>
                </a:lnTo>
                <a:lnTo>
                  <a:pt x="2058123" y="160903"/>
                </a:lnTo>
                <a:lnTo>
                  <a:pt x="2057252" y="144220"/>
                </a:lnTo>
                <a:lnTo>
                  <a:pt x="2036613" y="103704"/>
                </a:lnTo>
                <a:lnTo>
                  <a:pt x="2005574" y="95333"/>
                </a:lnTo>
                <a:lnTo>
                  <a:pt x="1993919" y="96263"/>
                </a:lnTo>
                <a:lnTo>
                  <a:pt x="1960968" y="118876"/>
                </a:lnTo>
                <a:lnTo>
                  <a:pt x="1953253" y="160903"/>
                </a:lnTo>
                <a:lnTo>
                  <a:pt x="1954198" y="177602"/>
                </a:lnTo>
                <a:lnTo>
                  <a:pt x="1968369" y="221592"/>
                </a:lnTo>
                <a:lnTo>
                  <a:pt x="1995574" y="259217"/>
                </a:lnTo>
                <a:lnTo>
                  <a:pt x="2030279" y="294371"/>
                </a:lnTo>
                <a:lnTo>
                  <a:pt x="2055561" y="317623"/>
                </a:lnTo>
                <a:lnTo>
                  <a:pt x="2068481" y="329525"/>
                </a:lnTo>
                <a:lnTo>
                  <a:pt x="2104624" y="368545"/>
                </a:lnTo>
                <a:lnTo>
                  <a:pt x="2134710" y="414366"/>
                </a:lnTo>
                <a:lnTo>
                  <a:pt x="2149476" y="449898"/>
                </a:lnTo>
                <a:lnTo>
                  <a:pt x="2157148" y="491287"/>
                </a:lnTo>
                <a:lnTo>
                  <a:pt x="2158107" y="514335"/>
                </a:lnTo>
                <a:lnTo>
                  <a:pt x="2155636" y="552454"/>
                </a:lnTo>
                <a:lnTo>
                  <a:pt x="2135870" y="614653"/>
                </a:lnTo>
                <a:lnTo>
                  <a:pt x="2096458" y="657655"/>
                </a:lnTo>
                <a:lnTo>
                  <a:pt x="2038094" y="679280"/>
                </a:lnTo>
                <a:lnTo>
                  <a:pt x="2001850" y="681983"/>
                </a:lnTo>
                <a:lnTo>
                  <a:pt x="1965606" y="679280"/>
                </a:lnTo>
                <a:lnTo>
                  <a:pt x="1907245" y="657655"/>
                </a:lnTo>
                <a:lnTo>
                  <a:pt x="1867835" y="614653"/>
                </a:lnTo>
                <a:lnTo>
                  <a:pt x="1848072" y="552454"/>
                </a:lnTo>
                <a:lnTo>
                  <a:pt x="1845602" y="514335"/>
                </a:lnTo>
                <a:lnTo>
                  <a:pt x="1845602" y="473412"/>
                </a:lnTo>
                <a:lnTo>
                  <a:pt x="1944652" y="473412"/>
                </a:lnTo>
                <a:lnTo>
                  <a:pt x="1944652" y="521078"/>
                </a:lnTo>
                <a:lnTo>
                  <a:pt x="1945568" y="537747"/>
                </a:lnTo>
                <a:lnTo>
                  <a:pt x="1967365" y="577741"/>
                </a:lnTo>
                <a:lnTo>
                  <a:pt x="1999059" y="585719"/>
                </a:lnTo>
                <a:lnTo>
                  <a:pt x="2010758" y="584833"/>
                </a:lnTo>
                <a:lnTo>
                  <a:pt x="2044867" y="562976"/>
                </a:lnTo>
                <a:lnTo>
                  <a:pt x="2053237" y="521078"/>
                </a:lnTo>
                <a:lnTo>
                  <a:pt x="2052278" y="504395"/>
                </a:lnTo>
                <a:lnTo>
                  <a:pt x="2037892" y="460623"/>
                </a:lnTo>
                <a:lnTo>
                  <a:pt x="2010774" y="422911"/>
                </a:lnTo>
                <a:lnTo>
                  <a:pt x="1976102" y="387670"/>
                </a:lnTo>
                <a:lnTo>
                  <a:pt x="1950700" y="364359"/>
                </a:lnTo>
                <a:lnTo>
                  <a:pt x="1937881" y="352370"/>
                </a:lnTo>
                <a:lnTo>
                  <a:pt x="1901866" y="313438"/>
                </a:lnTo>
                <a:lnTo>
                  <a:pt x="1871874" y="267747"/>
                </a:lnTo>
                <a:lnTo>
                  <a:pt x="1857024" y="232215"/>
                </a:lnTo>
                <a:lnTo>
                  <a:pt x="1849351" y="190710"/>
                </a:lnTo>
                <a:lnTo>
                  <a:pt x="1848392" y="167647"/>
                </a:lnTo>
                <a:close/>
              </a:path>
              <a:path w="2322829" h="683260">
                <a:moveTo>
                  <a:pt x="2218058" y="7673"/>
                </a:moveTo>
                <a:lnTo>
                  <a:pt x="2322690" y="7673"/>
                </a:lnTo>
                <a:lnTo>
                  <a:pt x="2322690" y="674309"/>
                </a:lnTo>
                <a:lnTo>
                  <a:pt x="2218058" y="674309"/>
                </a:lnTo>
                <a:lnTo>
                  <a:pt x="2218058" y="7673"/>
                </a:lnTo>
                <a:close/>
              </a:path>
            </a:pathLst>
          </a:custGeom>
          <a:ln w="71437">
            <a:solidFill>
              <a:srgbClr val="7C3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2693" y="983311"/>
            <a:ext cx="717550" cy="681990"/>
          </a:xfrm>
          <a:custGeom>
            <a:avLst/>
            <a:gdLst/>
            <a:ahLst/>
            <a:cxnLst/>
            <a:rect l="l" t="t" r="r" b="b"/>
            <a:pathLst>
              <a:path w="717550" h="681989">
                <a:moveTo>
                  <a:pt x="104870" y="521078"/>
                </a:moveTo>
                <a:lnTo>
                  <a:pt x="113111" y="563237"/>
                </a:lnTo>
                <a:lnTo>
                  <a:pt x="147334" y="585734"/>
                </a:lnTo>
                <a:lnTo>
                  <a:pt x="159048" y="586649"/>
                </a:lnTo>
                <a:lnTo>
                  <a:pt x="170847" y="585734"/>
                </a:lnTo>
                <a:lnTo>
                  <a:pt x="204984" y="563237"/>
                </a:lnTo>
                <a:lnTo>
                  <a:pt x="213226" y="521078"/>
                </a:lnTo>
                <a:lnTo>
                  <a:pt x="213226" y="160903"/>
                </a:lnTo>
                <a:lnTo>
                  <a:pt x="204984" y="118876"/>
                </a:lnTo>
                <a:lnTo>
                  <a:pt x="170847" y="96263"/>
                </a:lnTo>
                <a:lnTo>
                  <a:pt x="159048" y="95333"/>
                </a:lnTo>
                <a:lnTo>
                  <a:pt x="147334" y="96263"/>
                </a:lnTo>
                <a:lnTo>
                  <a:pt x="113111" y="118876"/>
                </a:lnTo>
                <a:lnTo>
                  <a:pt x="104870" y="160903"/>
                </a:lnTo>
                <a:lnTo>
                  <a:pt x="104870" y="521078"/>
                </a:lnTo>
                <a:close/>
              </a:path>
              <a:path w="717550" h="681989">
                <a:moveTo>
                  <a:pt x="0" y="167647"/>
                </a:moveTo>
                <a:lnTo>
                  <a:pt x="2557" y="129543"/>
                </a:lnTo>
                <a:lnTo>
                  <a:pt x="23021" y="67460"/>
                </a:lnTo>
                <a:lnTo>
                  <a:pt x="63656" y="24458"/>
                </a:lnTo>
                <a:lnTo>
                  <a:pt x="122717" y="2717"/>
                </a:lnTo>
                <a:lnTo>
                  <a:pt x="159048" y="0"/>
                </a:lnTo>
                <a:lnTo>
                  <a:pt x="195379" y="2717"/>
                </a:lnTo>
                <a:lnTo>
                  <a:pt x="254440" y="24458"/>
                </a:lnTo>
                <a:lnTo>
                  <a:pt x="295070" y="67460"/>
                </a:lnTo>
                <a:lnTo>
                  <a:pt x="315529" y="129543"/>
                </a:lnTo>
                <a:lnTo>
                  <a:pt x="318087" y="167647"/>
                </a:lnTo>
                <a:lnTo>
                  <a:pt x="318087" y="514335"/>
                </a:lnTo>
                <a:lnTo>
                  <a:pt x="315529" y="552454"/>
                </a:lnTo>
                <a:lnTo>
                  <a:pt x="295070" y="614653"/>
                </a:lnTo>
                <a:lnTo>
                  <a:pt x="254440" y="657655"/>
                </a:lnTo>
                <a:lnTo>
                  <a:pt x="195379" y="679280"/>
                </a:lnTo>
                <a:lnTo>
                  <a:pt x="159048" y="681983"/>
                </a:lnTo>
                <a:lnTo>
                  <a:pt x="122717" y="679280"/>
                </a:lnTo>
                <a:lnTo>
                  <a:pt x="63656" y="657655"/>
                </a:lnTo>
                <a:lnTo>
                  <a:pt x="23021" y="614653"/>
                </a:lnTo>
                <a:lnTo>
                  <a:pt x="2557" y="552454"/>
                </a:lnTo>
                <a:lnTo>
                  <a:pt x="0" y="514335"/>
                </a:lnTo>
                <a:lnTo>
                  <a:pt x="0" y="167647"/>
                </a:lnTo>
                <a:close/>
              </a:path>
              <a:path w="717550" h="681989">
                <a:moveTo>
                  <a:pt x="478974" y="191364"/>
                </a:moveTo>
                <a:lnTo>
                  <a:pt x="478974" y="674309"/>
                </a:lnTo>
                <a:lnTo>
                  <a:pt x="384809" y="674309"/>
                </a:lnTo>
                <a:lnTo>
                  <a:pt x="384809" y="7673"/>
                </a:lnTo>
                <a:lnTo>
                  <a:pt x="516178" y="7673"/>
                </a:lnTo>
                <a:lnTo>
                  <a:pt x="623839" y="406678"/>
                </a:lnTo>
                <a:lnTo>
                  <a:pt x="623839" y="7673"/>
                </a:lnTo>
                <a:lnTo>
                  <a:pt x="717080" y="7673"/>
                </a:lnTo>
                <a:lnTo>
                  <a:pt x="717080" y="674309"/>
                </a:lnTo>
                <a:lnTo>
                  <a:pt x="609419" y="674309"/>
                </a:lnTo>
                <a:lnTo>
                  <a:pt x="478974" y="191364"/>
                </a:lnTo>
                <a:close/>
              </a:path>
            </a:pathLst>
          </a:custGeom>
          <a:ln w="71437">
            <a:solidFill>
              <a:srgbClr val="7C3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42453" y="692516"/>
            <a:ext cx="3567429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1560" dirty="0">
                <a:solidFill>
                  <a:srgbClr val="ECE6DA"/>
                </a:solidFill>
                <a:latin typeface="Trebuchet MS"/>
                <a:cs typeface="Trebuchet MS"/>
              </a:rPr>
              <a:t>CONCLUSION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06" y="2434846"/>
            <a:ext cx="17698720" cy="385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100"/>
              </a:spcBef>
            </a:pPr>
            <a:r>
              <a:rPr sz="3600" spc="-140" dirty="0">
                <a:solidFill>
                  <a:srgbClr val="CFC7BE"/>
                </a:solidFill>
                <a:latin typeface="Arial Black"/>
                <a:cs typeface="Arial Black"/>
              </a:rPr>
              <a:t>In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29" dirty="0">
                <a:solidFill>
                  <a:srgbClr val="CFC7BE"/>
                </a:solidFill>
                <a:latin typeface="Arial Black"/>
                <a:cs typeface="Arial Black"/>
              </a:rPr>
              <a:t>conclusion,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60" dirty="0">
                <a:solidFill>
                  <a:srgbClr val="CFC7BE"/>
                </a:solidFill>
                <a:latin typeface="Arial Black"/>
                <a:cs typeface="Arial Black"/>
              </a:rPr>
              <a:t>this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390" dirty="0">
                <a:solidFill>
                  <a:srgbClr val="CFC7BE"/>
                </a:solidFill>
                <a:latin typeface="Arial Black"/>
                <a:cs typeface="Arial Black"/>
              </a:rPr>
              <a:t>SQL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Music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29" dirty="0">
                <a:solidFill>
                  <a:srgbClr val="CFC7BE"/>
                </a:solidFill>
                <a:latin typeface="Arial Black"/>
                <a:cs typeface="Arial Black"/>
              </a:rPr>
              <a:t>Store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80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35" dirty="0">
                <a:solidFill>
                  <a:srgbClr val="CFC7BE"/>
                </a:solidFill>
                <a:latin typeface="Arial Black"/>
                <a:cs typeface="Arial Black"/>
              </a:rPr>
              <a:t>Analysis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95" dirty="0">
                <a:solidFill>
                  <a:srgbClr val="CFC7BE"/>
                </a:solidFill>
                <a:latin typeface="Arial Black"/>
                <a:cs typeface="Arial Black"/>
              </a:rPr>
              <a:t>project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70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05" dirty="0">
                <a:solidFill>
                  <a:srgbClr val="CFC7BE"/>
                </a:solidFill>
                <a:latin typeface="Arial Black"/>
                <a:cs typeface="Arial Black"/>
              </a:rPr>
              <a:t>not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60" dirty="0">
                <a:solidFill>
                  <a:srgbClr val="CFC7BE"/>
                </a:solidFill>
                <a:latin typeface="Arial Black"/>
                <a:cs typeface="Arial Black"/>
              </a:rPr>
              <a:t>just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CFC7BE"/>
                </a:solidFill>
                <a:latin typeface="Arial Black"/>
                <a:cs typeface="Arial Black"/>
              </a:rPr>
              <a:t>an </a:t>
            </a:r>
            <a:r>
              <a:rPr sz="3600" spc="-280" dirty="0">
                <a:solidFill>
                  <a:srgbClr val="CFC7BE"/>
                </a:solidFill>
                <a:latin typeface="Arial Black"/>
                <a:cs typeface="Arial Black"/>
              </a:rPr>
              <a:t>academic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CFC7BE"/>
                </a:solidFill>
                <a:latin typeface="Arial Black"/>
                <a:cs typeface="Arial Black"/>
              </a:rPr>
              <a:t>exercise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90" dirty="0">
                <a:solidFill>
                  <a:srgbClr val="CFC7BE"/>
                </a:solidFill>
                <a:latin typeface="Arial Black"/>
                <a:cs typeface="Arial Black"/>
              </a:rPr>
              <a:t>but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a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25" dirty="0">
                <a:solidFill>
                  <a:srgbClr val="CFC7BE"/>
                </a:solidFill>
                <a:latin typeface="Arial Black"/>
                <a:cs typeface="Arial Black"/>
              </a:rPr>
              <a:t>practical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5" dirty="0">
                <a:solidFill>
                  <a:srgbClr val="CFC7BE"/>
                </a:solidFill>
                <a:latin typeface="Arial Black"/>
                <a:cs typeface="Arial Black"/>
              </a:rPr>
              <a:t>impactful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75" dirty="0">
                <a:solidFill>
                  <a:srgbClr val="CFC7BE"/>
                </a:solidFill>
                <a:latin typeface="Arial Black"/>
                <a:cs typeface="Arial Black"/>
              </a:rPr>
              <a:t>endeavor.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80" dirty="0">
                <a:solidFill>
                  <a:srgbClr val="CFC7BE"/>
                </a:solidFill>
                <a:latin typeface="Arial Black"/>
                <a:cs typeface="Arial Black"/>
              </a:rPr>
              <a:t>By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04" dirty="0">
                <a:solidFill>
                  <a:srgbClr val="CFC7BE"/>
                </a:solidFill>
                <a:latin typeface="Arial Black"/>
                <a:cs typeface="Arial Black"/>
              </a:rPr>
              <a:t>leveraging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CFC7BE"/>
                </a:solidFill>
                <a:latin typeface="Arial Black"/>
                <a:cs typeface="Arial Black"/>
              </a:rPr>
              <a:t>the </a:t>
            </a:r>
            <a:r>
              <a:rPr sz="3600" spc="-200" dirty="0">
                <a:solidFill>
                  <a:srgbClr val="CFC7BE"/>
                </a:solidFill>
                <a:latin typeface="Arial Black"/>
                <a:cs typeface="Arial Black"/>
              </a:rPr>
              <a:t>power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14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340" dirty="0">
                <a:solidFill>
                  <a:srgbClr val="CFC7BE"/>
                </a:solidFill>
                <a:latin typeface="Arial Black"/>
                <a:cs typeface="Arial Black"/>
              </a:rPr>
              <a:t>SQL,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90" dirty="0">
                <a:solidFill>
                  <a:srgbClr val="CFC7BE"/>
                </a:solidFill>
                <a:latin typeface="Arial Black"/>
                <a:cs typeface="Arial Black"/>
              </a:rPr>
              <a:t>it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325" dirty="0">
                <a:solidFill>
                  <a:srgbClr val="CFC7BE"/>
                </a:solidFill>
                <a:latin typeface="Arial Black"/>
                <a:cs typeface="Arial Black"/>
              </a:rPr>
              <a:t>goes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70" dirty="0">
                <a:solidFill>
                  <a:srgbClr val="CFC7BE"/>
                </a:solidFill>
                <a:latin typeface="Arial Black"/>
                <a:cs typeface="Arial Black"/>
              </a:rPr>
              <a:t>beyond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60" dirty="0">
                <a:solidFill>
                  <a:srgbClr val="CFC7BE"/>
                </a:solidFill>
                <a:latin typeface="Arial Black"/>
                <a:cs typeface="Arial Black"/>
              </a:rPr>
              <a:t>mere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80" dirty="0">
                <a:solidFill>
                  <a:srgbClr val="CFC7BE"/>
                </a:solidFill>
                <a:latin typeface="Arial Black"/>
                <a:cs typeface="Arial Black"/>
              </a:rPr>
              <a:t>data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0" dirty="0">
                <a:solidFill>
                  <a:srgbClr val="CFC7BE"/>
                </a:solidFill>
                <a:latin typeface="Arial Black"/>
                <a:cs typeface="Arial Black"/>
              </a:rPr>
              <a:t>querying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5" dirty="0">
                <a:solidFill>
                  <a:srgbClr val="CFC7BE"/>
                </a:solidFill>
                <a:latin typeface="Arial Black"/>
                <a:cs typeface="Arial Black"/>
              </a:rPr>
              <a:t>and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0" dirty="0">
                <a:solidFill>
                  <a:srgbClr val="CFC7BE"/>
                </a:solidFill>
                <a:latin typeface="Arial Black"/>
                <a:cs typeface="Arial Black"/>
              </a:rPr>
              <a:t>transforms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CFC7BE"/>
                </a:solidFill>
                <a:latin typeface="Arial Black"/>
                <a:cs typeface="Arial Black"/>
              </a:rPr>
              <a:t>raw </a:t>
            </a:r>
            <a:r>
              <a:rPr sz="3600" spc="-105" dirty="0">
                <a:solidFill>
                  <a:srgbClr val="CFC7BE"/>
                </a:solidFill>
                <a:latin typeface="Arial Black"/>
                <a:cs typeface="Arial Black"/>
              </a:rPr>
              <a:t>information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05" dirty="0">
                <a:solidFill>
                  <a:srgbClr val="CFC7BE"/>
                </a:solidFill>
                <a:latin typeface="Arial Black"/>
                <a:cs typeface="Arial Black"/>
              </a:rPr>
              <a:t>into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04" dirty="0">
                <a:solidFill>
                  <a:srgbClr val="CFC7BE"/>
                </a:solidFill>
                <a:latin typeface="Arial Black"/>
                <a:cs typeface="Arial Black"/>
              </a:rPr>
              <a:t>actionable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04" dirty="0">
                <a:solidFill>
                  <a:srgbClr val="CFC7BE"/>
                </a:solidFill>
                <a:latin typeface="Arial Black"/>
                <a:cs typeface="Arial Black"/>
              </a:rPr>
              <a:t>intelligence.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55" dirty="0">
                <a:solidFill>
                  <a:srgbClr val="CFC7BE"/>
                </a:solidFill>
                <a:latin typeface="Arial Black"/>
                <a:cs typeface="Arial Black"/>
              </a:rPr>
              <a:t>result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70" dirty="0">
                <a:solidFill>
                  <a:srgbClr val="CFC7BE"/>
                </a:solidFill>
                <a:latin typeface="Arial Black"/>
                <a:cs typeface="Arial Black"/>
              </a:rPr>
              <a:t>is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a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80" dirty="0">
                <a:solidFill>
                  <a:srgbClr val="CFC7BE"/>
                </a:solidFill>
                <a:latin typeface="Arial Black"/>
                <a:cs typeface="Arial Black"/>
              </a:rPr>
              <a:t>comprehensive </a:t>
            </a:r>
            <a:r>
              <a:rPr sz="3600" spc="-160" dirty="0">
                <a:solidFill>
                  <a:srgbClr val="CFC7BE"/>
                </a:solidFill>
                <a:latin typeface="Arial Black"/>
                <a:cs typeface="Arial Black"/>
              </a:rPr>
              <a:t>understanding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14" dirty="0">
                <a:solidFill>
                  <a:srgbClr val="CFC7BE"/>
                </a:solidFill>
                <a:latin typeface="Arial Black"/>
                <a:cs typeface="Arial Black"/>
              </a:rPr>
              <a:t>of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4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business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landscape,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85" dirty="0">
                <a:solidFill>
                  <a:srgbClr val="CFC7BE"/>
                </a:solidFill>
                <a:latin typeface="Arial Black"/>
                <a:cs typeface="Arial Black"/>
              </a:rPr>
              <a:t>paving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4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54" dirty="0">
                <a:solidFill>
                  <a:srgbClr val="CFC7BE"/>
                </a:solidFill>
                <a:latin typeface="Arial Black"/>
                <a:cs typeface="Arial Black"/>
              </a:rPr>
              <a:t>way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70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a </a:t>
            </a:r>
            <a:r>
              <a:rPr sz="3600" spc="-295" dirty="0">
                <a:solidFill>
                  <a:srgbClr val="CFC7BE"/>
                </a:solidFill>
                <a:latin typeface="Arial Black"/>
                <a:cs typeface="Arial Black"/>
              </a:rPr>
              <a:t>successful</a:t>
            </a:r>
            <a:r>
              <a:rPr sz="3600" spc="-24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CFC7BE"/>
                </a:solidFill>
                <a:latin typeface="Arial Black"/>
                <a:cs typeface="Arial Black"/>
              </a:rPr>
              <a:t>and </a:t>
            </a:r>
            <a:r>
              <a:rPr sz="3600" spc="-200" dirty="0">
                <a:solidFill>
                  <a:srgbClr val="CFC7BE"/>
                </a:solidFill>
                <a:latin typeface="Arial Black"/>
                <a:cs typeface="Arial Black"/>
              </a:rPr>
              <a:t>sustainable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75" dirty="0">
                <a:solidFill>
                  <a:srgbClr val="CFC7BE"/>
                </a:solidFill>
                <a:latin typeface="Arial Black"/>
                <a:cs typeface="Arial Black"/>
              </a:rPr>
              <a:t>future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70" dirty="0">
                <a:solidFill>
                  <a:srgbClr val="CFC7BE"/>
                </a:solidFill>
                <a:latin typeface="Arial Black"/>
                <a:cs typeface="Arial Black"/>
              </a:rPr>
              <a:t>for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140" dirty="0">
                <a:solidFill>
                  <a:srgbClr val="CFC7BE"/>
                </a:solidFill>
                <a:latin typeface="Arial Black"/>
                <a:cs typeface="Arial Black"/>
              </a:rPr>
              <a:t>the</a:t>
            </a:r>
            <a:r>
              <a:rPr sz="3600" spc="-250" dirty="0">
                <a:solidFill>
                  <a:srgbClr val="CFC7BE"/>
                </a:solidFill>
                <a:latin typeface="Arial Black"/>
                <a:cs typeface="Arial Black"/>
              </a:rPr>
              <a:t> </a:t>
            </a:r>
            <a:r>
              <a:rPr sz="3600" spc="-245" dirty="0">
                <a:solidFill>
                  <a:srgbClr val="CFC7BE"/>
                </a:solidFill>
                <a:latin typeface="Arial Black"/>
                <a:cs typeface="Arial Black"/>
              </a:rPr>
              <a:t>music </a:t>
            </a:r>
            <a:r>
              <a:rPr sz="3600" spc="-10" dirty="0">
                <a:solidFill>
                  <a:srgbClr val="CFC7BE"/>
                </a:solidFill>
                <a:latin typeface="Arial Black"/>
                <a:cs typeface="Arial Black"/>
              </a:rPr>
              <a:t>store.</a:t>
            </a:r>
            <a:endParaRPr sz="36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91176"/>
            <a:ext cx="18287999" cy="30958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62694" y="5118917"/>
            <a:ext cx="6462395" cy="190500"/>
          </a:xfrm>
          <a:custGeom>
            <a:avLst/>
            <a:gdLst/>
            <a:ahLst/>
            <a:cxnLst/>
            <a:rect l="l" t="t" r="r" b="b"/>
            <a:pathLst>
              <a:path w="6462395" h="190500">
                <a:moveTo>
                  <a:pt x="6461969" y="190500"/>
                </a:moveTo>
                <a:lnTo>
                  <a:pt x="0" y="190500"/>
                </a:lnTo>
                <a:lnTo>
                  <a:pt x="0" y="0"/>
                </a:lnTo>
                <a:lnTo>
                  <a:pt x="6461969" y="0"/>
                </a:lnTo>
                <a:lnTo>
                  <a:pt x="6461969" y="190500"/>
                </a:lnTo>
                <a:close/>
              </a:path>
            </a:pathLst>
          </a:custGeom>
          <a:solidFill>
            <a:srgbClr val="F7B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49994" y="3087298"/>
            <a:ext cx="6487795" cy="2322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50" u="none" spc="-3045" dirty="0">
                <a:solidFill>
                  <a:srgbClr val="F7B4AB"/>
                </a:solidFill>
                <a:latin typeface="Trebuchet MS"/>
                <a:cs typeface="Trebuchet MS"/>
              </a:rPr>
              <a:t>THANK</a:t>
            </a:r>
            <a:r>
              <a:rPr sz="15050" u="none" spc="-2195" dirty="0">
                <a:solidFill>
                  <a:srgbClr val="F7B4AB"/>
                </a:solidFill>
                <a:latin typeface="Trebuchet MS"/>
                <a:cs typeface="Trebuchet MS"/>
              </a:rPr>
              <a:t> </a:t>
            </a:r>
            <a:r>
              <a:rPr sz="15050" u="none" spc="-3604" dirty="0">
                <a:solidFill>
                  <a:srgbClr val="F7B4AB"/>
                </a:solidFill>
                <a:latin typeface="Trebuchet MS"/>
                <a:cs typeface="Trebuchet MS"/>
              </a:rPr>
              <a:t>YOU</a:t>
            </a:r>
            <a:endParaRPr sz="150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02814" y="9233877"/>
            <a:ext cx="4485184" cy="10531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393712"/>
            <a:ext cx="5007432" cy="89328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17640" y="4804257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453856" y="904874"/>
                </a:moveTo>
                <a:lnTo>
                  <a:pt x="451018" y="904874"/>
                </a:lnTo>
                <a:lnTo>
                  <a:pt x="449844" y="903776"/>
                </a:lnTo>
                <a:lnTo>
                  <a:pt x="444449" y="830820"/>
                </a:lnTo>
                <a:lnTo>
                  <a:pt x="438721" y="768094"/>
                </a:lnTo>
                <a:lnTo>
                  <a:pt x="432024" y="713519"/>
                </a:lnTo>
                <a:lnTo>
                  <a:pt x="423821" y="666431"/>
                </a:lnTo>
                <a:lnTo>
                  <a:pt x="413577" y="626165"/>
                </a:lnTo>
                <a:lnTo>
                  <a:pt x="384813" y="563439"/>
                </a:lnTo>
                <a:lnTo>
                  <a:pt x="341433" y="520059"/>
                </a:lnTo>
                <a:lnTo>
                  <a:pt x="278707" y="491296"/>
                </a:lnTo>
                <a:lnTo>
                  <a:pt x="238441" y="481051"/>
                </a:lnTo>
                <a:lnTo>
                  <a:pt x="191353" y="472848"/>
                </a:lnTo>
                <a:lnTo>
                  <a:pt x="136778" y="466151"/>
                </a:lnTo>
                <a:lnTo>
                  <a:pt x="74052" y="460424"/>
                </a:lnTo>
                <a:lnTo>
                  <a:pt x="1098" y="455032"/>
                </a:lnTo>
                <a:lnTo>
                  <a:pt x="1" y="453858"/>
                </a:lnTo>
                <a:lnTo>
                  <a:pt x="0" y="451018"/>
                </a:lnTo>
                <a:lnTo>
                  <a:pt x="1098" y="449844"/>
                </a:lnTo>
                <a:lnTo>
                  <a:pt x="74053" y="444449"/>
                </a:lnTo>
                <a:lnTo>
                  <a:pt x="136779" y="438721"/>
                </a:lnTo>
                <a:lnTo>
                  <a:pt x="191354" y="432024"/>
                </a:lnTo>
                <a:lnTo>
                  <a:pt x="238442" y="423821"/>
                </a:lnTo>
                <a:lnTo>
                  <a:pt x="278709" y="413577"/>
                </a:lnTo>
                <a:lnTo>
                  <a:pt x="341435" y="384813"/>
                </a:lnTo>
                <a:lnTo>
                  <a:pt x="384815" y="341433"/>
                </a:lnTo>
                <a:lnTo>
                  <a:pt x="413577" y="278707"/>
                </a:lnTo>
                <a:lnTo>
                  <a:pt x="423822" y="238441"/>
                </a:lnTo>
                <a:lnTo>
                  <a:pt x="432024" y="191353"/>
                </a:lnTo>
                <a:lnTo>
                  <a:pt x="438722" y="136778"/>
                </a:lnTo>
                <a:lnTo>
                  <a:pt x="444450" y="74052"/>
                </a:lnTo>
                <a:lnTo>
                  <a:pt x="449844" y="1098"/>
                </a:lnTo>
                <a:lnTo>
                  <a:pt x="451018" y="0"/>
                </a:lnTo>
                <a:lnTo>
                  <a:pt x="453856" y="0"/>
                </a:lnTo>
                <a:lnTo>
                  <a:pt x="455032" y="1098"/>
                </a:lnTo>
                <a:lnTo>
                  <a:pt x="457956" y="40668"/>
                </a:lnTo>
                <a:lnTo>
                  <a:pt x="452435" y="40668"/>
                </a:lnTo>
                <a:lnTo>
                  <a:pt x="446529" y="112513"/>
                </a:lnTo>
                <a:lnTo>
                  <a:pt x="439741" y="174663"/>
                </a:lnTo>
                <a:lnTo>
                  <a:pt x="431398" y="227949"/>
                </a:lnTo>
                <a:lnTo>
                  <a:pt x="420828" y="273200"/>
                </a:lnTo>
                <a:lnTo>
                  <a:pt x="407360" y="311245"/>
                </a:lnTo>
                <a:lnTo>
                  <a:pt x="369038" y="369040"/>
                </a:lnTo>
                <a:lnTo>
                  <a:pt x="311244" y="407362"/>
                </a:lnTo>
                <a:lnTo>
                  <a:pt x="273198" y="420830"/>
                </a:lnTo>
                <a:lnTo>
                  <a:pt x="227947" y="431400"/>
                </a:lnTo>
                <a:lnTo>
                  <a:pt x="174661" y="439742"/>
                </a:lnTo>
                <a:lnTo>
                  <a:pt x="112511" y="446531"/>
                </a:lnTo>
                <a:lnTo>
                  <a:pt x="40666" y="452437"/>
                </a:lnTo>
                <a:lnTo>
                  <a:pt x="112511" y="458343"/>
                </a:lnTo>
                <a:lnTo>
                  <a:pt x="174661" y="465132"/>
                </a:lnTo>
                <a:lnTo>
                  <a:pt x="227947" y="473474"/>
                </a:lnTo>
                <a:lnTo>
                  <a:pt x="273198" y="484044"/>
                </a:lnTo>
                <a:lnTo>
                  <a:pt x="311244" y="497512"/>
                </a:lnTo>
                <a:lnTo>
                  <a:pt x="369038" y="535834"/>
                </a:lnTo>
                <a:lnTo>
                  <a:pt x="407360" y="593630"/>
                </a:lnTo>
                <a:lnTo>
                  <a:pt x="420828" y="631676"/>
                </a:lnTo>
                <a:lnTo>
                  <a:pt x="431398" y="676927"/>
                </a:lnTo>
                <a:lnTo>
                  <a:pt x="439741" y="730212"/>
                </a:lnTo>
                <a:lnTo>
                  <a:pt x="446529" y="792362"/>
                </a:lnTo>
                <a:lnTo>
                  <a:pt x="452435" y="864206"/>
                </a:lnTo>
                <a:lnTo>
                  <a:pt x="457956" y="864206"/>
                </a:lnTo>
                <a:lnTo>
                  <a:pt x="455032" y="903776"/>
                </a:lnTo>
                <a:lnTo>
                  <a:pt x="453856" y="904874"/>
                </a:lnTo>
                <a:close/>
              </a:path>
              <a:path w="904875" h="904875">
                <a:moveTo>
                  <a:pt x="457956" y="864206"/>
                </a:moveTo>
                <a:lnTo>
                  <a:pt x="452435" y="864206"/>
                </a:lnTo>
                <a:lnTo>
                  <a:pt x="458341" y="792361"/>
                </a:lnTo>
                <a:lnTo>
                  <a:pt x="465130" y="730211"/>
                </a:lnTo>
                <a:lnTo>
                  <a:pt x="473473" y="676925"/>
                </a:lnTo>
                <a:lnTo>
                  <a:pt x="484042" y="631674"/>
                </a:lnTo>
                <a:lnTo>
                  <a:pt x="497510" y="593629"/>
                </a:lnTo>
                <a:lnTo>
                  <a:pt x="535832" y="535834"/>
                </a:lnTo>
                <a:lnTo>
                  <a:pt x="593628" y="497512"/>
                </a:lnTo>
                <a:lnTo>
                  <a:pt x="631674" y="484044"/>
                </a:lnTo>
                <a:lnTo>
                  <a:pt x="676925" y="473474"/>
                </a:lnTo>
                <a:lnTo>
                  <a:pt x="730210" y="465132"/>
                </a:lnTo>
                <a:lnTo>
                  <a:pt x="792360" y="458343"/>
                </a:lnTo>
                <a:lnTo>
                  <a:pt x="864204" y="452437"/>
                </a:lnTo>
                <a:lnTo>
                  <a:pt x="792359" y="446531"/>
                </a:lnTo>
                <a:lnTo>
                  <a:pt x="730209" y="439742"/>
                </a:lnTo>
                <a:lnTo>
                  <a:pt x="676923" y="431400"/>
                </a:lnTo>
                <a:lnTo>
                  <a:pt x="631673" y="420830"/>
                </a:lnTo>
                <a:lnTo>
                  <a:pt x="593627" y="407362"/>
                </a:lnTo>
                <a:lnTo>
                  <a:pt x="535832" y="369040"/>
                </a:lnTo>
                <a:lnTo>
                  <a:pt x="497510" y="311245"/>
                </a:lnTo>
                <a:lnTo>
                  <a:pt x="484042" y="273199"/>
                </a:lnTo>
                <a:lnTo>
                  <a:pt x="473473" y="227948"/>
                </a:lnTo>
                <a:lnTo>
                  <a:pt x="465130" y="174663"/>
                </a:lnTo>
                <a:lnTo>
                  <a:pt x="458341" y="112513"/>
                </a:lnTo>
                <a:lnTo>
                  <a:pt x="452435" y="40668"/>
                </a:lnTo>
                <a:lnTo>
                  <a:pt x="457956" y="40668"/>
                </a:lnTo>
                <a:lnTo>
                  <a:pt x="460424" y="74053"/>
                </a:lnTo>
                <a:lnTo>
                  <a:pt x="466151" y="136779"/>
                </a:lnTo>
                <a:lnTo>
                  <a:pt x="472848" y="191354"/>
                </a:lnTo>
                <a:lnTo>
                  <a:pt x="481051" y="238442"/>
                </a:lnTo>
                <a:lnTo>
                  <a:pt x="491296" y="278709"/>
                </a:lnTo>
                <a:lnTo>
                  <a:pt x="520059" y="341435"/>
                </a:lnTo>
                <a:lnTo>
                  <a:pt x="563439" y="384815"/>
                </a:lnTo>
                <a:lnTo>
                  <a:pt x="626165" y="413577"/>
                </a:lnTo>
                <a:lnTo>
                  <a:pt x="666431" y="423822"/>
                </a:lnTo>
                <a:lnTo>
                  <a:pt x="713519" y="432024"/>
                </a:lnTo>
                <a:lnTo>
                  <a:pt x="768094" y="438722"/>
                </a:lnTo>
                <a:lnTo>
                  <a:pt x="830820" y="444450"/>
                </a:lnTo>
                <a:lnTo>
                  <a:pt x="903776" y="449844"/>
                </a:lnTo>
                <a:lnTo>
                  <a:pt x="904873" y="451018"/>
                </a:lnTo>
                <a:lnTo>
                  <a:pt x="904874" y="453858"/>
                </a:lnTo>
                <a:lnTo>
                  <a:pt x="903776" y="455034"/>
                </a:lnTo>
                <a:lnTo>
                  <a:pt x="830820" y="460425"/>
                </a:lnTo>
                <a:lnTo>
                  <a:pt x="768094" y="466153"/>
                </a:lnTo>
                <a:lnTo>
                  <a:pt x="713519" y="472850"/>
                </a:lnTo>
                <a:lnTo>
                  <a:pt x="666431" y="481053"/>
                </a:lnTo>
                <a:lnTo>
                  <a:pt x="626165" y="491297"/>
                </a:lnTo>
                <a:lnTo>
                  <a:pt x="563439" y="520061"/>
                </a:lnTo>
                <a:lnTo>
                  <a:pt x="520059" y="563441"/>
                </a:lnTo>
                <a:lnTo>
                  <a:pt x="491296" y="626167"/>
                </a:lnTo>
                <a:lnTo>
                  <a:pt x="481051" y="666433"/>
                </a:lnTo>
                <a:lnTo>
                  <a:pt x="472848" y="713521"/>
                </a:lnTo>
                <a:lnTo>
                  <a:pt x="466151" y="768096"/>
                </a:lnTo>
                <a:lnTo>
                  <a:pt x="460424" y="830822"/>
                </a:lnTo>
                <a:lnTo>
                  <a:pt x="457956" y="8642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7640" y="1948220"/>
            <a:ext cx="900430" cy="900430"/>
          </a:xfrm>
          <a:custGeom>
            <a:avLst/>
            <a:gdLst/>
            <a:ahLst/>
            <a:cxnLst/>
            <a:rect l="l" t="t" r="r" b="b"/>
            <a:pathLst>
              <a:path w="900430" h="900430">
                <a:moveTo>
                  <a:pt x="450204" y="900409"/>
                </a:moveTo>
                <a:lnTo>
                  <a:pt x="442008" y="834866"/>
                </a:lnTo>
                <a:lnTo>
                  <a:pt x="433505" y="776646"/>
                </a:lnTo>
                <a:lnTo>
                  <a:pt x="424196" y="725249"/>
                </a:lnTo>
                <a:lnTo>
                  <a:pt x="413581" y="680175"/>
                </a:lnTo>
                <a:lnTo>
                  <a:pt x="401159" y="640924"/>
                </a:lnTo>
                <a:lnTo>
                  <a:pt x="368897" y="577891"/>
                </a:lnTo>
                <a:lnTo>
                  <a:pt x="323410" y="532150"/>
                </a:lnTo>
                <a:lnTo>
                  <a:pt x="260698" y="499701"/>
                </a:lnTo>
                <a:lnTo>
                  <a:pt x="221633" y="487211"/>
                </a:lnTo>
                <a:lnTo>
                  <a:pt x="176762" y="476544"/>
                </a:lnTo>
                <a:lnTo>
                  <a:pt x="125584" y="467200"/>
                </a:lnTo>
                <a:lnTo>
                  <a:pt x="67601" y="458678"/>
                </a:lnTo>
                <a:lnTo>
                  <a:pt x="0" y="450204"/>
                </a:lnTo>
                <a:lnTo>
                  <a:pt x="65672" y="441991"/>
                </a:lnTo>
                <a:lnTo>
                  <a:pt x="123992" y="433468"/>
                </a:lnTo>
                <a:lnTo>
                  <a:pt x="175463" y="424135"/>
                </a:lnTo>
                <a:lnTo>
                  <a:pt x="220587" y="413486"/>
                </a:lnTo>
                <a:lnTo>
                  <a:pt x="259867" y="401020"/>
                </a:lnTo>
                <a:lnTo>
                  <a:pt x="322912" y="368620"/>
                </a:lnTo>
                <a:lnTo>
                  <a:pt x="368621" y="322911"/>
                </a:lnTo>
                <a:lnTo>
                  <a:pt x="401020" y="259867"/>
                </a:lnTo>
                <a:lnTo>
                  <a:pt x="413487" y="220586"/>
                </a:lnTo>
                <a:lnTo>
                  <a:pt x="424135" y="175462"/>
                </a:lnTo>
                <a:lnTo>
                  <a:pt x="433469" y="123992"/>
                </a:lnTo>
                <a:lnTo>
                  <a:pt x="441991" y="65672"/>
                </a:lnTo>
                <a:lnTo>
                  <a:pt x="450204" y="0"/>
                </a:lnTo>
                <a:lnTo>
                  <a:pt x="458418" y="65672"/>
                </a:lnTo>
                <a:lnTo>
                  <a:pt x="466940" y="123992"/>
                </a:lnTo>
                <a:lnTo>
                  <a:pt x="476273" y="175462"/>
                </a:lnTo>
                <a:lnTo>
                  <a:pt x="486922" y="220586"/>
                </a:lnTo>
                <a:lnTo>
                  <a:pt x="499388" y="259867"/>
                </a:lnTo>
                <a:lnTo>
                  <a:pt x="531788" y="322911"/>
                </a:lnTo>
                <a:lnTo>
                  <a:pt x="577497" y="368620"/>
                </a:lnTo>
                <a:lnTo>
                  <a:pt x="640541" y="401020"/>
                </a:lnTo>
                <a:lnTo>
                  <a:pt x="679822" y="413486"/>
                </a:lnTo>
                <a:lnTo>
                  <a:pt x="724946" y="424135"/>
                </a:lnTo>
                <a:lnTo>
                  <a:pt x="776416" y="433468"/>
                </a:lnTo>
                <a:lnTo>
                  <a:pt x="834736" y="441991"/>
                </a:lnTo>
                <a:lnTo>
                  <a:pt x="900409" y="450204"/>
                </a:lnTo>
                <a:lnTo>
                  <a:pt x="834736" y="458418"/>
                </a:lnTo>
                <a:lnTo>
                  <a:pt x="776416" y="466940"/>
                </a:lnTo>
                <a:lnTo>
                  <a:pt x="724946" y="476273"/>
                </a:lnTo>
                <a:lnTo>
                  <a:pt x="679822" y="486922"/>
                </a:lnTo>
                <a:lnTo>
                  <a:pt x="640541" y="499388"/>
                </a:lnTo>
                <a:lnTo>
                  <a:pt x="577497" y="531788"/>
                </a:lnTo>
                <a:lnTo>
                  <a:pt x="531788" y="577497"/>
                </a:lnTo>
                <a:lnTo>
                  <a:pt x="499388" y="640541"/>
                </a:lnTo>
                <a:lnTo>
                  <a:pt x="486922" y="679822"/>
                </a:lnTo>
                <a:lnTo>
                  <a:pt x="476273" y="724946"/>
                </a:lnTo>
                <a:lnTo>
                  <a:pt x="466940" y="776416"/>
                </a:lnTo>
                <a:lnTo>
                  <a:pt x="458418" y="834736"/>
                </a:lnTo>
                <a:lnTo>
                  <a:pt x="450204" y="90040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09049" y="5254507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453856" y="904874"/>
                </a:moveTo>
                <a:lnTo>
                  <a:pt x="451018" y="904874"/>
                </a:lnTo>
                <a:lnTo>
                  <a:pt x="449844" y="903776"/>
                </a:lnTo>
                <a:lnTo>
                  <a:pt x="444449" y="830820"/>
                </a:lnTo>
                <a:lnTo>
                  <a:pt x="438721" y="768094"/>
                </a:lnTo>
                <a:lnTo>
                  <a:pt x="432024" y="713519"/>
                </a:lnTo>
                <a:lnTo>
                  <a:pt x="423821" y="666431"/>
                </a:lnTo>
                <a:lnTo>
                  <a:pt x="413577" y="626165"/>
                </a:lnTo>
                <a:lnTo>
                  <a:pt x="384813" y="563439"/>
                </a:lnTo>
                <a:lnTo>
                  <a:pt x="341433" y="520059"/>
                </a:lnTo>
                <a:lnTo>
                  <a:pt x="278707" y="491296"/>
                </a:lnTo>
                <a:lnTo>
                  <a:pt x="238441" y="481051"/>
                </a:lnTo>
                <a:lnTo>
                  <a:pt x="191353" y="472848"/>
                </a:lnTo>
                <a:lnTo>
                  <a:pt x="136778" y="466151"/>
                </a:lnTo>
                <a:lnTo>
                  <a:pt x="74052" y="460424"/>
                </a:lnTo>
                <a:lnTo>
                  <a:pt x="1098" y="455032"/>
                </a:lnTo>
                <a:lnTo>
                  <a:pt x="1" y="453858"/>
                </a:lnTo>
                <a:lnTo>
                  <a:pt x="0" y="451018"/>
                </a:lnTo>
                <a:lnTo>
                  <a:pt x="1098" y="449844"/>
                </a:lnTo>
                <a:lnTo>
                  <a:pt x="74053" y="444449"/>
                </a:lnTo>
                <a:lnTo>
                  <a:pt x="136779" y="438721"/>
                </a:lnTo>
                <a:lnTo>
                  <a:pt x="191354" y="432024"/>
                </a:lnTo>
                <a:lnTo>
                  <a:pt x="238442" y="423821"/>
                </a:lnTo>
                <a:lnTo>
                  <a:pt x="278709" y="413577"/>
                </a:lnTo>
                <a:lnTo>
                  <a:pt x="341435" y="384813"/>
                </a:lnTo>
                <a:lnTo>
                  <a:pt x="384815" y="341433"/>
                </a:lnTo>
                <a:lnTo>
                  <a:pt x="413577" y="278707"/>
                </a:lnTo>
                <a:lnTo>
                  <a:pt x="423822" y="238441"/>
                </a:lnTo>
                <a:lnTo>
                  <a:pt x="432024" y="191353"/>
                </a:lnTo>
                <a:lnTo>
                  <a:pt x="438722" y="136778"/>
                </a:lnTo>
                <a:lnTo>
                  <a:pt x="444450" y="74052"/>
                </a:lnTo>
                <a:lnTo>
                  <a:pt x="449844" y="1098"/>
                </a:lnTo>
                <a:lnTo>
                  <a:pt x="451018" y="0"/>
                </a:lnTo>
                <a:lnTo>
                  <a:pt x="453856" y="0"/>
                </a:lnTo>
                <a:lnTo>
                  <a:pt x="455032" y="1098"/>
                </a:lnTo>
                <a:lnTo>
                  <a:pt x="457956" y="40668"/>
                </a:lnTo>
                <a:lnTo>
                  <a:pt x="452435" y="40668"/>
                </a:lnTo>
                <a:lnTo>
                  <a:pt x="446529" y="112513"/>
                </a:lnTo>
                <a:lnTo>
                  <a:pt x="439741" y="174663"/>
                </a:lnTo>
                <a:lnTo>
                  <a:pt x="431398" y="227949"/>
                </a:lnTo>
                <a:lnTo>
                  <a:pt x="420828" y="273200"/>
                </a:lnTo>
                <a:lnTo>
                  <a:pt x="407360" y="311245"/>
                </a:lnTo>
                <a:lnTo>
                  <a:pt x="369038" y="369040"/>
                </a:lnTo>
                <a:lnTo>
                  <a:pt x="311244" y="407362"/>
                </a:lnTo>
                <a:lnTo>
                  <a:pt x="273198" y="420830"/>
                </a:lnTo>
                <a:lnTo>
                  <a:pt x="227947" y="431400"/>
                </a:lnTo>
                <a:lnTo>
                  <a:pt x="174661" y="439742"/>
                </a:lnTo>
                <a:lnTo>
                  <a:pt x="112511" y="446531"/>
                </a:lnTo>
                <a:lnTo>
                  <a:pt x="40666" y="452437"/>
                </a:lnTo>
                <a:lnTo>
                  <a:pt x="112511" y="458343"/>
                </a:lnTo>
                <a:lnTo>
                  <a:pt x="174661" y="465132"/>
                </a:lnTo>
                <a:lnTo>
                  <a:pt x="227947" y="473474"/>
                </a:lnTo>
                <a:lnTo>
                  <a:pt x="273198" y="484044"/>
                </a:lnTo>
                <a:lnTo>
                  <a:pt x="311244" y="497512"/>
                </a:lnTo>
                <a:lnTo>
                  <a:pt x="369038" y="535834"/>
                </a:lnTo>
                <a:lnTo>
                  <a:pt x="407360" y="593630"/>
                </a:lnTo>
                <a:lnTo>
                  <a:pt x="420828" y="631676"/>
                </a:lnTo>
                <a:lnTo>
                  <a:pt x="431398" y="676927"/>
                </a:lnTo>
                <a:lnTo>
                  <a:pt x="439741" y="730212"/>
                </a:lnTo>
                <a:lnTo>
                  <a:pt x="446529" y="792362"/>
                </a:lnTo>
                <a:lnTo>
                  <a:pt x="452435" y="864206"/>
                </a:lnTo>
                <a:lnTo>
                  <a:pt x="457956" y="864206"/>
                </a:lnTo>
                <a:lnTo>
                  <a:pt x="455032" y="903776"/>
                </a:lnTo>
                <a:lnTo>
                  <a:pt x="453856" y="904874"/>
                </a:lnTo>
                <a:close/>
              </a:path>
              <a:path w="904875" h="904875">
                <a:moveTo>
                  <a:pt x="457956" y="864206"/>
                </a:moveTo>
                <a:lnTo>
                  <a:pt x="452435" y="864206"/>
                </a:lnTo>
                <a:lnTo>
                  <a:pt x="458341" y="792361"/>
                </a:lnTo>
                <a:lnTo>
                  <a:pt x="465130" y="730211"/>
                </a:lnTo>
                <a:lnTo>
                  <a:pt x="473473" y="676925"/>
                </a:lnTo>
                <a:lnTo>
                  <a:pt x="484042" y="631674"/>
                </a:lnTo>
                <a:lnTo>
                  <a:pt x="497510" y="593629"/>
                </a:lnTo>
                <a:lnTo>
                  <a:pt x="535832" y="535834"/>
                </a:lnTo>
                <a:lnTo>
                  <a:pt x="593628" y="497512"/>
                </a:lnTo>
                <a:lnTo>
                  <a:pt x="631674" y="484044"/>
                </a:lnTo>
                <a:lnTo>
                  <a:pt x="676925" y="473474"/>
                </a:lnTo>
                <a:lnTo>
                  <a:pt x="730210" y="465132"/>
                </a:lnTo>
                <a:lnTo>
                  <a:pt x="792360" y="458343"/>
                </a:lnTo>
                <a:lnTo>
                  <a:pt x="864204" y="452437"/>
                </a:lnTo>
                <a:lnTo>
                  <a:pt x="792359" y="446531"/>
                </a:lnTo>
                <a:lnTo>
                  <a:pt x="730209" y="439742"/>
                </a:lnTo>
                <a:lnTo>
                  <a:pt x="676923" y="431400"/>
                </a:lnTo>
                <a:lnTo>
                  <a:pt x="631673" y="420830"/>
                </a:lnTo>
                <a:lnTo>
                  <a:pt x="593627" y="407362"/>
                </a:lnTo>
                <a:lnTo>
                  <a:pt x="535832" y="369040"/>
                </a:lnTo>
                <a:lnTo>
                  <a:pt x="497510" y="311245"/>
                </a:lnTo>
                <a:lnTo>
                  <a:pt x="484042" y="273199"/>
                </a:lnTo>
                <a:lnTo>
                  <a:pt x="473473" y="227948"/>
                </a:lnTo>
                <a:lnTo>
                  <a:pt x="465130" y="174663"/>
                </a:lnTo>
                <a:lnTo>
                  <a:pt x="458341" y="112513"/>
                </a:lnTo>
                <a:lnTo>
                  <a:pt x="452435" y="40668"/>
                </a:lnTo>
                <a:lnTo>
                  <a:pt x="457956" y="40668"/>
                </a:lnTo>
                <a:lnTo>
                  <a:pt x="460424" y="74053"/>
                </a:lnTo>
                <a:lnTo>
                  <a:pt x="466151" y="136779"/>
                </a:lnTo>
                <a:lnTo>
                  <a:pt x="472848" y="191354"/>
                </a:lnTo>
                <a:lnTo>
                  <a:pt x="481051" y="238442"/>
                </a:lnTo>
                <a:lnTo>
                  <a:pt x="491296" y="278709"/>
                </a:lnTo>
                <a:lnTo>
                  <a:pt x="520059" y="341435"/>
                </a:lnTo>
                <a:lnTo>
                  <a:pt x="563439" y="384815"/>
                </a:lnTo>
                <a:lnTo>
                  <a:pt x="626165" y="413577"/>
                </a:lnTo>
                <a:lnTo>
                  <a:pt x="666431" y="423822"/>
                </a:lnTo>
                <a:lnTo>
                  <a:pt x="713519" y="432024"/>
                </a:lnTo>
                <a:lnTo>
                  <a:pt x="768094" y="438722"/>
                </a:lnTo>
                <a:lnTo>
                  <a:pt x="830820" y="444450"/>
                </a:lnTo>
                <a:lnTo>
                  <a:pt x="903776" y="449844"/>
                </a:lnTo>
                <a:lnTo>
                  <a:pt x="904873" y="451018"/>
                </a:lnTo>
                <a:lnTo>
                  <a:pt x="904874" y="453858"/>
                </a:lnTo>
                <a:lnTo>
                  <a:pt x="903776" y="455034"/>
                </a:lnTo>
                <a:lnTo>
                  <a:pt x="830820" y="460425"/>
                </a:lnTo>
                <a:lnTo>
                  <a:pt x="768094" y="466153"/>
                </a:lnTo>
                <a:lnTo>
                  <a:pt x="713519" y="472850"/>
                </a:lnTo>
                <a:lnTo>
                  <a:pt x="666431" y="481053"/>
                </a:lnTo>
                <a:lnTo>
                  <a:pt x="626165" y="491297"/>
                </a:lnTo>
                <a:lnTo>
                  <a:pt x="563439" y="520061"/>
                </a:lnTo>
                <a:lnTo>
                  <a:pt x="520059" y="563441"/>
                </a:lnTo>
                <a:lnTo>
                  <a:pt x="491296" y="626167"/>
                </a:lnTo>
                <a:lnTo>
                  <a:pt x="481051" y="666433"/>
                </a:lnTo>
                <a:lnTo>
                  <a:pt x="472848" y="713521"/>
                </a:lnTo>
                <a:lnTo>
                  <a:pt x="466151" y="768096"/>
                </a:lnTo>
                <a:lnTo>
                  <a:pt x="460424" y="830822"/>
                </a:lnTo>
                <a:lnTo>
                  <a:pt x="457956" y="8642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58798" y="1948220"/>
            <a:ext cx="900430" cy="900430"/>
          </a:xfrm>
          <a:custGeom>
            <a:avLst/>
            <a:gdLst/>
            <a:ahLst/>
            <a:cxnLst/>
            <a:rect l="l" t="t" r="r" b="b"/>
            <a:pathLst>
              <a:path w="900430" h="900430">
                <a:moveTo>
                  <a:pt x="450204" y="900409"/>
                </a:moveTo>
                <a:lnTo>
                  <a:pt x="442008" y="834866"/>
                </a:lnTo>
                <a:lnTo>
                  <a:pt x="433505" y="776646"/>
                </a:lnTo>
                <a:lnTo>
                  <a:pt x="424196" y="725249"/>
                </a:lnTo>
                <a:lnTo>
                  <a:pt x="413581" y="680175"/>
                </a:lnTo>
                <a:lnTo>
                  <a:pt x="401159" y="640924"/>
                </a:lnTo>
                <a:lnTo>
                  <a:pt x="368897" y="577891"/>
                </a:lnTo>
                <a:lnTo>
                  <a:pt x="323410" y="532150"/>
                </a:lnTo>
                <a:lnTo>
                  <a:pt x="260698" y="499701"/>
                </a:lnTo>
                <a:lnTo>
                  <a:pt x="221633" y="487211"/>
                </a:lnTo>
                <a:lnTo>
                  <a:pt x="176762" y="476544"/>
                </a:lnTo>
                <a:lnTo>
                  <a:pt x="125584" y="467200"/>
                </a:lnTo>
                <a:lnTo>
                  <a:pt x="67601" y="458678"/>
                </a:lnTo>
                <a:lnTo>
                  <a:pt x="0" y="450204"/>
                </a:lnTo>
                <a:lnTo>
                  <a:pt x="65672" y="441991"/>
                </a:lnTo>
                <a:lnTo>
                  <a:pt x="123992" y="433468"/>
                </a:lnTo>
                <a:lnTo>
                  <a:pt x="175463" y="424135"/>
                </a:lnTo>
                <a:lnTo>
                  <a:pt x="220587" y="413486"/>
                </a:lnTo>
                <a:lnTo>
                  <a:pt x="259867" y="401020"/>
                </a:lnTo>
                <a:lnTo>
                  <a:pt x="322912" y="368620"/>
                </a:lnTo>
                <a:lnTo>
                  <a:pt x="368621" y="322911"/>
                </a:lnTo>
                <a:lnTo>
                  <a:pt x="401020" y="259867"/>
                </a:lnTo>
                <a:lnTo>
                  <a:pt x="413487" y="220586"/>
                </a:lnTo>
                <a:lnTo>
                  <a:pt x="424135" y="175462"/>
                </a:lnTo>
                <a:lnTo>
                  <a:pt x="433469" y="123992"/>
                </a:lnTo>
                <a:lnTo>
                  <a:pt x="441991" y="65672"/>
                </a:lnTo>
                <a:lnTo>
                  <a:pt x="450204" y="0"/>
                </a:lnTo>
                <a:lnTo>
                  <a:pt x="458418" y="65672"/>
                </a:lnTo>
                <a:lnTo>
                  <a:pt x="466940" y="123992"/>
                </a:lnTo>
                <a:lnTo>
                  <a:pt x="476273" y="175462"/>
                </a:lnTo>
                <a:lnTo>
                  <a:pt x="486922" y="220586"/>
                </a:lnTo>
                <a:lnTo>
                  <a:pt x="499388" y="259867"/>
                </a:lnTo>
                <a:lnTo>
                  <a:pt x="531788" y="322911"/>
                </a:lnTo>
                <a:lnTo>
                  <a:pt x="577497" y="368620"/>
                </a:lnTo>
                <a:lnTo>
                  <a:pt x="640541" y="401020"/>
                </a:lnTo>
                <a:lnTo>
                  <a:pt x="679822" y="413486"/>
                </a:lnTo>
                <a:lnTo>
                  <a:pt x="724946" y="424135"/>
                </a:lnTo>
                <a:lnTo>
                  <a:pt x="776416" y="433468"/>
                </a:lnTo>
                <a:lnTo>
                  <a:pt x="834736" y="441991"/>
                </a:lnTo>
                <a:lnTo>
                  <a:pt x="900409" y="450204"/>
                </a:lnTo>
                <a:lnTo>
                  <a:pt x="834736" y="458418"/>
                </a:lnTo>
                <a:lnTo>
                  <a:pt x="776416" y="466940"/>
                </a:lnTo>
                <a:lnTo>
                  <a:pt x="724946" y="476273"/>
                </a:lnTo>
                <a:lnTo>
                  <a:pt x="679822" y="486922"/>
                </a:lnTo>
                <a:lnTo>
                  <a:pt x="640541" y="499388"/>
                </a:lnTo>
                <a:lnTo>
                  <a:pt x="577497" y="531788"/>
                </a:lnTo>
                <a:lnTo>
                  <a:pt x="531788" y="577497"/>
                </a:lnTo>
                <a:lnTo>
                  <a:pt x="499388" y="640541"/>
                </a:lnTo>
                <a:lnTo>
                  <a:pt x="486922" y="679822"/>
                </a:lnTo>
                <a:lnTo>
                  <a:pt x="476273" y="724946"/>
                </a:lnTo>
                <a:lnTo>
                  <a:pt x="466940" y="776416"/>
                </a:lnTo>
                <a:lnTo>
                  <a:pt x="458418" y="834736"/>
                </a:lnTo>
                <a:lnTo>
                  <a:pt x="450204" y="90040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5363"/>
            <a:ext cx="18287999" cy="37286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739396" cy="11910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22636" y="0"/>
            <a:ext cx="5865363" cy="10463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5" y="4213817"/>
            <a:ext cx="161925" cy="161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425" y="5109167"/>
            <a:ext cx="161925" cy="161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3425" y="6023567"/>
            <a:ext cx="161925" cy="1619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8334" y="904838"/>
            <a:ext cx="16396335" cy="60047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7090" marR="5080" indent="-3375025">
              <a:lnSpc>
                <a:spcPct val="116599"/>
              </a:lnSpc>
              <a:spcBef>
                <a:spcPts val="95"/>
              </a:spcBef>
            </a:pPr>
            <a:r>
              <a:rPr sz="4400" spc="-131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TO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 </a:t>
            </a:r>
            <a:r>
              <a:rPr sz="4400" spc="-88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STREAMLINE</a:t>
            </a:r>
            <a:r>
              <a:rPr lang="en-US" sz="4400" spc="-88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109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THE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sz="4400" spc="-81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ASSESSMENT</a:t>
            </a:r>
            <a:r>
              <a:rPr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sz="4400" spc="-93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PROCESS,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100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QUESTIONS</a:t>
            </a:r>
            <a:r>
              <a:rPr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101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HAVE</a:t>
            </a:r>
            <a:r>
              <a:rPr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93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BEEN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100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METICULOUSLY </a:t>
            </a:r>
            <a:r>
              <a:rPr lang="en-US" sz="4400" spc="-100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104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CATEGORIZED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lang="en-US" sz="4400" spc="-10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I  NTO    </a:t>
            </a:r>
            <a:r>
              <a:rPr sz="4400" spc="-102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THREE</a:t>
            </a:r>
            <a:r>
              <a:rPr lang="en-US" sz="4400" spc="-102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81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TIERS</a:t>
            </a:r>
            <a:r>
              <a:rPr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sz="4400" spc="-75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 </a:t>
            </a:r>
            <a:r>
              <a:rPr sz="4400" spc="-1200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OF</a:t>
            </a:r>
            <a:r>
              <a:rPr sz="4400" spc="-74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4400" spc="-955" dirty="0">
                <a:solidFill>
                  <a:srgbClr val="CFC7BE"/>
                </a:solidFill>
                <a:latin typeface="Arial Black" panose="020B0A04020102020204" pitchFamily="34" charset="0"/>
                <a:cs typeface="Trebuchet MS"/>
              </a:rPr>
              <a:t>COMPLEXITY:</a:t>
            </a:r>
            <a:endParaRPr sz="4400" dirty="0"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lang="en-US" sz="5200" dirty="0">
              <a:latin typeface="Trebuchet MS"/>
              <a:cs typeface="Trebuchet MS"/>
            </a:endParaRPr>
          </a:p>
          <a:p>
            <a:pPr marL="719455" marR="13407390">
              <a:lnSpc>
                <a:spcPct val="114199"/>
              </a:lnSpc>
            </a:pPr>
            <a:r>
              <a:rPr sz="5200" spc="-765" dirty="0">
                <a:solidFill>
                  <a:srgbClr val="5CE1E6"/>
                </a:solidFill>
                <a:latin typeface="Trebuchet MS"/>
                <a:cs typeface="Trebuchet MS"/>
              </a:rPr>
              <a:t>EASY</a:t>
            </a:r>
            <a:r>
              <a:rPr lang="en-US" sz="5200" spc="-765" dirty="0">
                <a:solidFill>
                  <a:srgbClr val="5CE1E6"/>
                </a:solidFill>
                <a:latin typeface="Trebuchet MS"/>
                <a:cs typeface="Trebuchet MS"/>
              </a:rPr>
              <a:t> </a:t>
            </a:r>
            <a:r>
              <a:rPr sz="5200" spc="-944" dirty="0">
                <a:solidFill>
                  <a:srgbClr val="6EF773"/>
                </a:solidFill>
                <a:latin typeface="Trebuchet MS"/>
                <a:cs typeface="Trebuchet MS"/>
              </a:rPr>
              <a:t>MODERATE </a:t>
            </a:r>
            <a:r>
              <a:rPr sz="5200" spc="-1035" dirty="0">
                <a:solidFill>
                  <a:srgbClr val="F54B5B"/>
                </a:solidFill>
                <a:latin typeface="Trebuchet MS"/>
                <a:cs typeface="Trebuchet MS"/>
              </a:rPr>
              <a:t>ADVANCED</a:t>
            </a:r>
            <a:endParaRPr sz="5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925" y="5232135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453856" y="904874"/>
                </a:moveTo>
                <a:lnTo>
                  <a:pt x="451018" y="904874"/>
                </a:lnTo>
                <a:lnTo>
                  <a:pt x="449844" y="903776"/>
                </a:lnTo>
                <a:lnTo>
                  <a:pt x="444449" y="830820"/>
                </a:lnTo>
                <a:lnTo>
                  <a:pt x="438721" y="768094"/>
                </a:lnTo>
                <a:lnTo>
                  <a:pt x="432024" y="713519"/>
                </a:lnTo>
                <a:lnTo>
                  <a:pt x="423821" y="666431"/>
                </a:lnTo>
                <a:lnTo>
                  <a:pt x="413577" y="626165"/>
                </a:lnTo>
                <a:lnTo>
                  <a:pt x="384813" y="563439"/>
                </a:lnTo>
                <a:lnTo>
                  <a:pt x="341433" y="520059"/>
                </a:lnTo>
                <a:lnTo>
                  <a:pt x="278707" y="491296"/>
                </a:lnTo>
                <a:lnTo>
                  <a:pt x="238441" y="481051"/>
                </a:lnTo>
                <a:lnTo>
                  <a:pt x="191353" y="472848"/>
                </a:lnTo>
                <a:lnTo>
                  <a:pt x="136778" y="466151"/>
                </a:lnTo>
                <a:lnTo>
                  <a:pt x="74052" y="460424"/>
                </a:lnTo>
                <a:lnTo>
                  <a:pt x="1098" y="455032"/>
                </a:lnTo>
                <a:lnTo>
                  <a:pt x="1" y="453858"/>
                </a:lnTo>
                <a:lnTo>
                  <a:pt x="0" y="451018"/>
                </a:lnTo>
                <a:lnTo>
                  <a:pt x="1098" y="449844"/>
                </a:lnTo>
                <a:lnTo>
                  <a:pt x="74053" y="444449"/>
                </a:lnTo>
                <a:lnTo>
                  <a:pt x="136779" y="438721"/>
                </a:lnTo>
                <a:lnTo>
                  <a:pt x="191354" y="432024"/>
                </a:lnTo>
                <a:lnTo>
                  <a:pt x="238442" y="423821"/>
                </a:lnTo>
                <a:lnTo>
                  <a:pt x="278709" y="413577"/>
                </a:lnTo>
                <a:lnTo>
                  <a:pt x="341435" y="384813"/>
                </a:lnTo>
                <a:lnTo>
                  <a:pt x="384815" y="341433"/>
                </a:lnTo>
                <a:lnTo>
                  <a:pt x="413577" y="278707"/>
                </a:lnTo>
                <a:lnTo>
                  <a:pt x="423822" y="238441"/>
                </a:lnTo>
                <a:lnTo>
                  <a:pt x="432024" y="191353"/>
                </a:lnTo>
                <a:lnTo>
                  <a:pt x="438722" y="136778"/>
                </a:lnTo>
                <a:lnTo>
                  <a:pt x="444450" y="74052"/>
                </a:lnTo>
                <a:lnTo>
                  <a:pt x="449844" y="1098"/>
                </a:lnTo>
                <a:lnTo>
                  <a:pt x="451018" y="0"/>
                </a:lnTo>
                <a:lnTo>
                  <a:pt x="453856" y="0"/>
                </a:lnTo>
                <a:lnTo>
                  <a:pt x="455032" y="1098"/>
                </a:lnTo>
                <a:lnTo>
                  <a:pt x="457956" y="40668"/>
                </a:lnTo>
                <a:lnTo>
                  <a:pt x="452435" y="40668"/>
                </a:lnTo>
                <a:lnTo>
                  <a:pt x="446529" y="112513"/>
                </a:lnTo>
                <a:lnTo>
                  <a:pt x="439741" y="174663"/>
                </a:lnTo>
                <a:lnTo>
                  <a:pt x="431398" y="227949"/>
                </a:lnTo>
                <a:lnTo>
                  <a:pt x="420828" y="273200"/>
                </a:lnTo>
                <a:lnTo>
                  <a:pt x="407360" y="311245"/>
                </a:lnTo>
                <a:lnTo>
                  <a:pt x="369038" y="369040"/>
                </a:lnTo>
                <a:lnTo>
                  <a:pt x="311244" y="407362"/>
                </a:lnTo>
                <a:lnTo>
                  <a:pt x="273198" y="420830"/>
                </a:lnTo>
                <a:lnTo>
                  <a:pt x="227947" y="431400"/>
                </a:lnTo>
                <a:lnTo>
                  <a:pt x="174661" y="439742"/>
                </a:lnTo>
                <a:lnTo>
                  <a:pt x="112511" y="446531"/>
                </a:lnTo>
                <a:lnTo>
                  <a:pt x="40666" y="452437"/>
                </a:lnTo>
                <a:lnTo>
                  <a:pt x="112511" y="458343"/>
                </a:lnTo>
                <a:lnTo>
                  <a:pt x="174661" y="465132"/>
                </a:lnTo>
                <a:lnTo>
                  <a:pt x="227947" y="473474"/>
                </a:lnTo>
                <a:lnTo>
                  <a:pt x="273198" y="484044"/>
                </a:lnTo>
                <a:lnTo>
                  <a:pt x="311244" y="497512"/>
                </a:lnTo>
                <a:lnTo>
                  <a:pt x="369038" y="535834"/>
                </a:lnTo>
                <a:lnTo>
                  <a:pt x="407360" y="593630"/>
                </a:lnTo>
                <a:lnTo>
                  <a:pt x="420828" y="631676"/>
                </a:lnTo>
                <a:lnTo>
                  <a:pt x="431398" y="676927"/>
                </a:lnTo>
                <a:lnTo>
                  <a:pt x="439741" y="730212"/>
                </a:lnTo>
                <a:lnTo>
                  <a:pt x="446529" y="792362"/>
                </a:lnTo>
                <a:lnTo>
                  <a:pt x="452435" y="864206"/>
                </a:lnTo>
                <a:lnTo>
                  <a:pt x="457956" y="864206"/>
                </a:lnTo>
                <a:lnTo>
                  <a:pt x="455032" y="903776"/>
                </a:lnTo>
                <a:lnTo>
                  <a:pt x="453856" y="904874"/>
                </a:lnTo>
                <a:close/>
              </a:path>
              <a:path w="904875" h="904875">
                <a:moveTo>
                  <a:pt x="457956" y="864206"/>
                </a:moveTo>
                <a:lnTo>
                  <a:pt x="452435" y="864206"/>
                </a:lnTo>
                <a:lnTo>
                  <a:pt x="458341" y="792361"/>
                </a:lnTo>
                <a:lnTo>
                  <a:pt x="465130" y="730211"/>
                </a:lnTo>
                <a:lnTo>
                  <a:pt x="473473" y="676925"/>
                </a:lnTo>
                <a:lnTo>
                  <a:pt x="484042" y="631674"/>
                </a:lnTo>
                <a:lnTo>
                  <a:pt x="497510" y="593629"/>
                </a:lnTo>
                <a:lnTo>
                  <a:pt x="535832" y="535834"/>
                </a:lnTo>
                <a:lnTo>
                  <a:pt x="593628" y="497512"/>
                </a:lnTo>
                <a:lnTo>
                  <a:pt x="631674" y="484044"/>
                </a:lnTo>
                <a:lnTo>
                  <a:pt x="676925" y="473474"/>
                </a:lnTo>
                <a:lnTo>
                  <a:pt x="730210" y="465132"/>
                </a:lnTo>
                <a:lnTo>
                  <a:pt x="792360" y="458343"/>
                </a:lnTo>
                <a:lnTo>
                  <a:pt x="864204" y="452437"/>
                </a:lnTo>
                <a:lnTo>
                  <a:pt x="792359" y="446531"/>
                </a:lnTo>
                <a:lnTo>
                  <a:pt x="730209" y="439742"/>
                </a:lnTo>
                <a:lnTo>
                  <a:pt x="676923" y="431400"/>
                </a:lnTo>
                <a:lnTo>
                  <a:pt x="631673" y="420830"/>
                </a:lnTo>
                <a:lnTo>
                  <a:pt x="593627" y="407362"/>
                </a:lnTo>
                <a:lnTo>
                  <a:pt x="535832" y="369040"/>
                </a:lnTo>
                <a:lnTo>
                  <a:pt x="497510" y="311245"/>
                </a:lnTo>
                <a:lnTo>
                  <a:pt x="484042" y="273199"/>
                </a:lnTo>
                <a:lnTo>
                  <a:pt x="473473" y="227948"/>
                </a:lnTo>
                <a:lnTo>
                  <a:pt x="465130" y="174663"/>
                </a:lnTo>
                <a:lnTo>
                  <a:pt x="458341" y="112513"/>
                </a:lnTo>
                <a:lnTo>
                  <a:pt x="452435" y="40668"/>
                </a:lnTo>
                <a:lnTo>
                  <a:pt x="457956" y="40668"/>
                </a:lnTo>
                <a:lnTo>
                  <a:pt x="460424" y="74053"/>
                </a:lnTo>
                <a:lnTo>
                  <a:pt x="466151" y="136779"/>
                </a:lnTo>
                <a:lnTo>
                  <a:pt x="472848" y="191354"/>
                </a:lnTo>
                <a:lnTo>
                  <a:pt x="481051" y="238442"/>
                </a:lnTo>
                <a:lnTo>
                  <a:pt x="491296" y="278709"/>
                </a:lnTo>
                <a:lnTo>
                  <a:pt x="520059" y="341435"/>
                </a:lnTo>
                <a:lnTo>
                  <a:pt x="563439" y="384815"/>
                </a:lnTo>
                <a:lnTo>
                  <a:pt x="626165" y="413577"/>
                </a:lnTo>
                <a:lnTo>
                  <a:pt x="666431" y="423822"/>
                </a:lnTo>
                <a:lnTo>
                  <a:pt x="713519" y="432024"/>
                </a:lnTo>
                <a:lnTo>
                  <a:pt x="768094" y="438722"/>
                </a:lnTo>
                <a:lnTo>
                  <a:pt x="830820" y="444450"/>
                </a:lnTo>
                <a:lnTo>
                  <a:pt x="903776" y="449844"/>
                </a:lnTo>
                <a:lnTo>
                  <a:pt x="904873" y="451018"/>
                </a:lnTo>
                <a:lnTo>
                  <a:pt x="904874" y="453858"/>
                </a:lnTo>
                <a:lnTo>
                  <a:pt x="903776" y="455034"/>
                </a:lnTo>
                <a:lnTo>
                  <a:pt x="830820" y="460425"/>
                </a:lnTo>
                <a:lnTo>
                  <a:pt x="768094" y="466153"/>
                </a:lnTo>
                <a:lnTo>
                  <a:pt x="713519" y="472850"/>
                </a:lnTo>
                <a:lnTo>
                  <a:pt x="666431" y="481053"/>
                </a:lnTo>
                <a:lnTo>
                  <a:pt x="626165" y="491297"/>
                </a:lnTo>
                <a:lnTo>
                  <a:pt x="563439" y="520061"/>
                </a:lnTo>
                <a:lnTo>
                  <a:pt x="520059" y="563441"/>
                </a:lnTo>
                <a:lnTo>
                  <a:pt x="491296" y="626167"/>
                </a:lnTo>
                <a:lnTo>
                  <a:pt x="481051" y="666433"/>
                </a:lnTo>
                <a:lnTo>
                  <a:pt x="472848" y="713521"/>
                </a:lnTo>
                <a:lnTo>
                  <a:pt x="466151" y="768096"/>
                </a:lnTo>
                <a:lnTo>
                  <a:pt x="460424" y="830822"/>
                </a:lnTo>
                <a:lnTo>
                  <a:pt x="457956" y="8642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213" y="2504943"/>
            <a:ext cx="900430" cy="900430"/>
          </a:xfrm>
          <a:custGeom>
            <a:avLst/>
            <a:gdLst/>
            <a:ahLst/>
            <a:cxnLst/>
            <a:rect l="l" t="t" r="r" b="b"/>
            <a:pathLst>
              <a:path w="900430" h="900429">
                <a:moveTo>
                  <a:pt x="450204" y="900409"/>
                </a:moveTo>
                <a:lnTo>
                  <a:pt x="442008" y="834866"/>
                </a:lnTo>
                <a:lnTo>
                  <a:pt x="433505" y="776646"/>
                </a:lnTo>
                <a:lnTo>
                  <a:pt x="424196" y="725249"/>
                </a:lnTo>
                <a:lnTo>
                  <a:pt x="413581" y="680175"/>
                </a:lnTo>
                <a:lnTo>
                  <a:pt x="401159" y="640924"/>
                </a:lnTo>
                <a:lnTo>
                  <a:pt x="368897" y="577891"/>
                </a:lnTo>
                <a:lnTo>
                  <a:pt x="323410" y="532150"/>
                </a:lnTo>
                <a:lnTo>
                  <a:pt x="260698" y="499701"/>
                </a:lnTo>
                <a:lnTo>
                  <a:pt x="221633" y="487211"/>
                </a:lnTo>
                <a:lnTo>
                  <a:pt x="176762" y="476544"/>
                </a:lnTo>
                <a:lnTo>
                  <a:pt x="125584" y="467200"/>
                </a:lnTo>
                <a:lnTo>
                  <a:pt x="67601" y="458678"/>
                </a:lnTo>
                <a:lnTo>
                  <a:pt x="0" y="450204"/>
                </a:lnTo>
                <a:lnTo>
                  <a:pt x="65672" y="441991"/>
                </a:lnTo>
                <a:lnTo>
                  <a:pt x="123992" y="433468"/>
                </a:lnTo>
                <a:lnTo>
                  <a:pt x="175463" y="424135"/>
                </a:lnTo>
                <a:lnTo>
                  <a:pt x="220587" y="413486"/>
                </a:lnTo>
                <a:lnTo>
                  <a:pt x="259867" y="401020"/>
                </a:lnTo>
                <a:lnTo>
                  <a:pt x="322912" y="368620"/>
                </a:lnTo>
                <a:lnTo>
                  <a:pt x="368621" y="322911"/>
                </a:lnTo>
                <a:lnTo>
                  <a:pt x="401020" y="259867"/>
                </a:lnTo>
                <a:lnTo>
                  <a:pt x="413487" y="220586"/>
                </a:lnTo>
                <a:lnTo>
                  <a:pt x="424135" y="175462"/>
                </a:lnTo>
                <a:lnTo>
                  <a:pt x="433469" y="123992"/>
                </a:lnTo>
                <a:lnTo>
                  <a:pt x="441991" y="65672"/>
                </a:lnTo>
                <a:lnTo>
                  <a:pt x="450204" y="0"/>
                </a:lnTo>
                <a:lnTo>
                  <a:pt x="458418" y="65672"/>
                </a:lnTo>
                <a:lnTo>
                  <a:pt x="466940" y="123992"/>
                </a:lnTo>
                <a:lnTo>
                  <a:pt x="476273" y="175462"/>
                </a:lnTo>
                <a:lnTo>
                  <a:pt x="486922" y="220586"/>
                </a:lnTo>
                <a:lnTo>
                  <a:pt x="499388" y="259867"/>
                </a:lnTo>
                <a:lnTo>
                  <a:pt x="531788" y="322911"/>
                </a:lnTo>
                <a:lnTo>
                  <a:pt x="577497" y="368620"/>
                </a:lnTo>
                <a:lnTo>
                  <a:pt x="640541" y="401020"/>
                </a:lnTo>
                <a:lnTo>
                  <a:pt x="679822" y="413486"/>
                </a:lnTo>
                <a:lnTo>
                  <a:pt x="724946" y="424135"/>
                </a:lnTo>
                <a:lnTo>
                  <a:pt x="776416" y="433468"/>
                </a:lnTo>
                <a:lnTo>
                  <a:pt x="834736" y="441991"/>
                </a:lnTo>
                <a:lnTo>
                  <a:pt x="900409" y="450204"/>
                </a:lnTo>
                <a:lnTo>
                  <a:pt x="834736" y="458418"/>
                </a:lnTo>
                <a:lnTo>
                  <a:pt x="776416" y="466940"/>
                </a:lnTo>
                <a:lnTo>
                  <a:pt x="724946" y="476273"/>
                </a:lnTo>
                <a:lnTo>
                  <a:pt x="679822" y="486922"/>
                </a:lnTo>
                <a:lnTo>
                  <a:pt x="640541" y="499388"/>
                </a:lnTo>
                <a:lnTo>
                  <a:pt x="577497" y="531788"/>
                </a:lnTo>
                <a:lnTo>
                  <a:pt x="531788" y="577497"/>
                </a:lnTo>
                <a:lnTo>
                  <a:pt x="499388" y="640541"/>
                </a:lnTo>
                <a:lnTo>
                  <a:pt x="486922" y="679822"/>
                </a:lnTo>
                <a:lnTo>
                  <a:pt x="476273" y="724946"/>
                </a:lnTo>
                <a:lnTo>
                  <a:pt x="466940" y="776416"/>
                </a:lnTo>
                <a:lnTo>
                  <a:pt x="458418" y="834736"/>
                </a:lnTo>
                <a:lnTo>
                  <a:pt x="450204" y="90040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53520" y="5232135"/>
            <a:ext cx="904875" cy="904875"/>
          </a:xfrm>
          <a:custGeom>
            <a:avLst/>
            <a:gdLst/>
            <a:ahLst/>
            <a:cxnLst/>
            <a:rect l="l" t="t" r="r" b="b"/>
            <a:pathLst>
              <a:path w="904875" h="904875">
                <a:moveTo>
                  <a:pt x="453856" y="904874"/>
                </a:moveTo>
                <a:lnTo>
                  <a:pt x="451018" y="904874"/>
                </a:lnTo>
                <a:lnTo>
                  <a:pt x="449844" y="903776"/>
                </a:lnTo>
                <a:lnTo>
                  <a:pt x="444449" y="830820"/>
                </a:lnTo>
                <a:lnTo>
                  <a:pt x="438721" y="768094"/>
                </a:lnTo>
                <a:lnTo>
                  <a:pt x="432024" y="713519"/>
                </a:lnTo>
                <a:lnTo>
                  <a:pt x="423821" y="666431"/>
                </a:lnTo>
                <a:lnTo>
                  <a:pt x="413577" y="626165"/>
                </a:lnTo>
                <a:lnTo>
                  <a:pt x="384813" y="563439"/>
                </a:lnTo>
                <a:lnTo>
                  <a:pt x="341433" y="520059"/>
                </a:lnTo>
                <a:lnTo>
                  <a:pt x="278707" y="491296"/>
                </a:lnTo>
                <a:lnTo>
                  <a:pt x="238441" y="481051"/>
                </a:lnTo>
                <a:lnTo>
                  <a:pt x="191353" y="472848"/>
                </a:lnTo>
                <a:lnTo>
                  <a:pt x="136778" y="466151"/>
                </a:lnTo>
                <a:lnTo>
                  <a:pt x="74052" y="460424"/>
                </a:lnTo>
                <a:lnTo>
                  <a:pt x="1098" y="455032"/>
                </a:lnTo>
                <a:lnTo>
                  <a:pt x="1" y="453858"/>
                </a:lnTo>
                <a:lnTo>
                  <a:pt x="0" y="451018"/>
                </a:lnTo>
                <a:lnTo>
                  <a:pt x="1098" y="449844"/>
                </a:lnTo>
                <a:lnTo>
                  <a:pt x="74053" y="444449"/>
                </a:lnTo>
                <a:lnTo>
                  <a:pt x="136779" y="438721"/>
                </a:lnTo>
                <a:lnTo>
                  <a:pt x="191354" y="432024"/>
                </a:lnTo>
                <a:lnTo>
                  <a:pt x="238442" y="423821"/>
                </a:lnTo>
                <a:lnTo>
                  <a:pt x="278709" y="413577"/>
                </a:lnTo>
                <a:lnTo>
                  <a:pt x="341435" y="384813"/>
                </a:lnTo>
                <a:lnTo>
                  <a:pt x="384815" y="341433"/>
                </a:lnTo>
                <a:lnTo>
                  <a:pt x="413577" y="278707"/>
                </a:lnTo>
                <a:lnTo>
                  <a:pt x="423822" y="238441"/>
                </a:lnTo>
                <a:lnTo>
                  <a:pt x="432024" y="191353"/>
                </a:lnTo>
                <a:lnTo>
                  <a:pt x="438722" y="136778"/>
                </a:lnTo>
                <a:lnTo>
                  <a:pt x="444450" y="74052"/>
                </a:lnTo>
                <a:lnTo>
                  <a:pt x="449844" y="1098"/>
                </a:lnTo>
                <a:lnTo>
                  <a:pt x="451018" y="0"/>
                </a:lnTo>
                <a:lnTo>
                  <a:pt x="453856" y="0"/>
                </a:lnTo>
                <a:lnTo>
                  <a:pt x="455032" y="1098"/>
                </a:lnTo>
                <a:lnTo>
                  <a:pt x="457956" y="40668"/>
                </a:lnTo>
                <a:lnTo>
                  <a:pt x="452435" y="40668"/>
                </a:lnTo>
                <a:lnTo>
                  <a:pt x="446529" y="112513"/>
                </a:lnTo>
                <a:lnTo>
                  <a:pt x="439741" y="174663"/>
                </a:lnTo>
                <a:lnTo>
                  <a:pt x="431398" y="227949"/>
                </a:lnTo>
                <a:lnTo>
                  <a:pt x="420828" y="273200"/>
                </a:lnTo>
                <a:lnTo>
                  <a:pt x="407360" y="311245"/>
                </a:lnTo>
                <a:lnTo>
                  <a:pt x="369038" y="369040"/>
                </a:lnTo>
                <a:lnTo>
                  <a:pt x="311244" y="407362"/>
                </a:lnTo>
                <a:lnTo>
                  <a:pt x="273198" y="420830"/>
                </a:lnTo>
                <a:lnTo>
                  <a:pt x="227947" y="431400"/>
                </a:lnTo>
                <a:lnTo>
                  <a:pt x="174661" y="439742"/>
                </a:lnTo>
                <a:lnTo>
                  <a:pt x="112511" y="446531"/>
                </a:lnTo>
                <a:lnTo>
                  <a:pt x="40666" y="452437"/>
                </a:lnTo>
                <a:lnTo>
                  <a:pt x="112511" y="458343"/>
                </a:lnTo>
                <a:lnTo>
                  <a:pt x="174661" y="465132"/>
                </a:lnTo>
                <a:lnTo>
                  <a:pt x="227947" y="473474"/>
                </a:lnTo>
                <a:lnTo>
                  <a:pt x="273198" y="484044"/>
                </a:lnTo>
                <a:lnTo>
                  <a:pt x="311244" y="497512"/>
                </a:lnTo>
                <a:lnTo>
                  <a:pt x="369038" y="535834"/>
                </a:lnTo>
                <a:lnTo>
                  <a:pt x="407360" y="593630"/>
                </a:lnTo>
                <a:lnTo>
                  <a:pt x="420828" y="631676"/>
                </a:lnTo>
                <a:lnTo>
                  <a:pt x="431398" y="676927"/>
                </a:lnTo>
                <a:lnTo>
                  <a:pt x="439741" y="730212"/>
                </a:lnTo>
                <a:lnTo>
                  <a:pt x="446529" y="792362"/>
                </a:lnTo>
                <a:lnTo>
                  <a:pt x="452435" y="864206"/>
                </a:lnTo>
                <a:lnTo>
                  <a:pt x="457956" y="864206"/>
                </a:lnTo>
                <a:lnTo>
                  <a:pt x="455032" y="903776"/>
                </a:lnTo>
                <a:lnTo>
                  <a:pt x="453856" y="904874"/>
                </a:lnTo>
                <a:close/>
              </a:path>
              <a:path w="904875" h="904875">
                <a:moveTo>
                  <a:pt x="457956" y="864206"/>
                </a:moveTo>
                <a:lnTo>
                  <a:pt x="452435" y="864206"/>
                </a:lnTo>
                <a:lnTo>
                  <a:pt x="458341" y="792361"/>
                </a:lnTo>
                <a:lnTo>
                  <a:pt x="465130" y="730211"/>
                </a:lnTo>
                <a:lnTo>
                  <a:pt x="473473" y="676925"/>
                </a:lnTo>
                <a:lnTo>
                  <a:pt x="484042" y="631674"/>
                </a:lnTo>
                <a:lnTo>
                  <a:pt x="497510" y="593629"/>
                </a:lnTo>
                <a:lnTo>
                  <a:pt x="535832" y="535834"/>
                </a:lnTo>
                <a:lnTo>
                  <a:pt x="593628" y="497512"/>
                </a:lnTo>
                <a:lnTo>
                  <a:pt x="631674" y="484044"/>
                </a:lnTo>
                <a:lnTo>
                  <a:pt x="676925" y="473474"/>
                </a:lnTo>
                <a:lnTo>
                  <a:pt x="730210" y="465132"/>
                </a:lnTo>
                <a:lnTo>
                  <a:pt x="792360" y="458343"/>
                </a:lnTo>
                <a:lnTo>
                  <a:pt x="864204" y="452437"/>
                </a:lnTo>
                <a:lnTo>
                  <a:pt x="792359" y="446531"/>
                </a:lnTo>
                <a:lnTo>
                  <a:pt x="730209" y="439742"/>
                </a:lnTo>
                <a:lnTo>
                  <a:pt x="676923" y="431400"/>
                </a:lnTo>
                <a:lnTo>
                  <a:pt x="631673" y="420830"/>
                </a:lnTo>
                <a:lnTo>
                  <a:pt x="593627" y="407362"/>
                </a:lnTo>
                <a:lnTo>
                  <a:pt x="535832" y="369040"/>
                </a:lnTo>
                <a:lnTo>
                  <a:pt x="497510" y="311245"/>
                </a:lnTo>
                <a:lnTo>
                  <a:pt x="484042" y="273199"/>
                </a:lnTo>
                <a:lnTo>
                  <a:pt x="473473" y="227948"/>
                </a:lnTo>
                <a:lnTo>
                  <a:pt x="465130" y="174663"/>
                </a:lnTo>
                <a:lnTo>
                  <a:pt x="458341" y="112513"/>
                </a:lnTo>
                <a:lnTo>
                  <a:pt x="452435" y="40668"/>
                </a:lnTo>
                <a:lnTo>
                  <a:pt x="457956" y="40668"/>
                </a:lnTo>
                <a:lnTo>
                  <a:pt x="460424" y="74053"/>
                </a:lnTo>
                <a:lnTo>
                  <a:pt x="466151" y="136779"/>
                </a:lnTo>
                <a:lnTo>
                  <a:pt x="472848" y="191354"/>
                </a:lnTo>
                <a:lnTo>
                  <a:pt x="481051" y="238442"/>
                </a:lnTo>
                <a:lnTo>
                  <a:pt x="491296" y="278709"/>
                </a:lnTo>
                <a:lnTo>
                  <a:pt x="520059" y="341435"/>
                </a:lnTo>
                <a:lnTo>
                  <a:pt x="563439" y="384815"/>
                </a:lnTo>
                <a:lnTo>
                  <a:pt x="626165" y="413577"/>
                </a:lnTo>
                <a:lnTo>
                  <a:pt x="666431" y="423822"/>
                </a:lnTo>
                <a:lnTo>
                  <a:pt x="713519" y="432024"/>
                </a:lnTo>
                <a:lnTo>
                  <a:pt x="768094" y="438722"/>
                </a:lnTo>
                <a:lnTo>
                  <a:pt x="830820" y="444450"/>
                </a:lnTo>
                <a:lnTo>
                  <a:pt x="903776" y="449844"/>
                </a:lnTo>
                <a:lnTo>
                  <a:pt x="904873" y="451018"/>
                </a:lnTo>
                <a:lnTo>
                  <a:pt x="904874" y="453858"/>
                </a:lnTo>
                <a:lnTo>
                  <a:pt x="903776" y="455034"/>
                </a:lnTo>
                <a:lnTo>
                  <a:pt x="830820" y="460425"/>
                </a:lnTo>
                <a:lnTo>
                  <a:pt x="768094" y="466153"/>
                </a:lnTo>
                <a:lnTo>
                  <a:pt x="713519" y="472850"/>
                </a:lnTo>
                <a:lnTo>
                  <a:pt x="666431" y="481053"/>
                </a:lnTo>
                <a:lnTo>
                  <a:pt x="626165" y="491297"/>
                </a:lnTo>
                <a:lnTo>
                  <a:pt x="563439" y="520061"/>
                </a:lnTo>
                <a:lnTo>
                  <a:pt x="520059" y="563441"/>
                </a:lnTo>
                <a:lnTo>
                  <a:pt x="491296" y="626167"/>
                </a:lnTo>
                <a:lnTo>
                  <a:pt x="481051" y="666433"/>
                </a:lnTo>
                <a:lnTo>
                  <a:pt x="472848" y="713521"/>
                </a:lnTo>
                <a:lnTo>
                  <a:pt x="466151" y="768096"/>
                </a:lnTo>
                <a:lnTo>
                  <a:pt x="460424" y="830822"/>
                </a:lnTo>
                <a:lnTo>
                  <a:pt x="457956" y="8642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12438" y="2504943"/>
            <a:ext cx="900430" cy="900430"/>
          </a:xfrm>
          <a:custGeom>
            <a:avLst/>
            <a:gdLst/>
            <a:ahLst/>
            <a:cxnLst/>
            <a:rect l="l" t="t" r="r" b="b"/>
            <a:pathLst>
              <a:path w="900430" h="900429">
                <a:moveTo>
                  <a:pt x="450204" y="900409"/>
                </a:moveTo>
                <a:lnTo>
                  <a:pt x="442008" y="834866"/>
                </a:lnTo>
                <a:lnTo>
                  <a:pt x="433505" y="776646"/>
                </a:lnTo>
                <a:lnTo>
                  <a:pt x="424196" y="725249"/>
                </a:lnTo>
                <a:lnTo>
                  <a:pt x="413581" y="680175"/>
                </a:lnTo>
                <a:lnTo>
                  <a:pt x="401159" y="640924"/>
                </a:lnTo>
                <a:lnTo>
                  <a:pt x="368897" y="577891"/>
                </a:lnTo>
                <a:lnTo>
                  <a:pt x="323410" y="532150"/>
                </a:lnTo>
                <a:lnTo>
                  <a:pt x="260698" y="499701"/>
                </a:lnTo>
                <a:lnTo>
                  <a:pt x="221633" y="487211"/>
                </a:lnTo>
                <a:lnTo>
                  <a:pt x="176762" y="476544"/>
                </a:lnTo>
                <a:lnTo>
                  <a:pt x="125584" y="467200"/>
                </a:lnTo>
                <a:lnTo>
                  <a:pt x="67601" y="458678"/>
                </a:lnTo>
                <a:lnTo>
                  <a:pt x="0" y="450204"/>
                </a:lnTo>
                <a:lnTo>
                  <a:pt x="65672" y="441991"/>
                </a:lnTo>
                <a:lnTo>
                  <a:pt x="123992" y="433468"/>
                </a:lnTo>
                <a:lnTo>
                  <a:pt x="175463" y="424135"/>
                </a:lnTo>
                <a:lnTo>
                  <a:pt x="220587" y="413486"/>
                </a:lnTo>
                <a:lnTo>
                  <a:pt x="259867" y="401020"/>
                </a:lnTo>
                <a:lnTo>
                  <a:pt x="322912" y="368620"/>
                </a:lnTo>
                <a:lnTo>
                  <a:pt x="368621" y="322911"/>
                </a:lnTo>
                <a:lnTo>
                  <a:pt x="401020" y="259867"/>
                </a:lnTo>
                <a:lnTo>
                  <a:pt x="413487" y="220586"/>
                </a:lnTo>
                <a:lnTo>
                  <a:pt x="424135" y="175462"/>
                </a:lnTo>
                <a:lnTo>
                  <a:pt x="433469" y="123992"/>
                </a:lnTo>
                <a:lnTo>
                  <a:pt x="441991" y="65672"/>
                </a:lnTo>
                <a:lnTo>
                  <a:pt x="450204" y="0"/>
                </a:lnTo>
                <a:lnTo>
                  <a:pt x="458418" y="65672"/>
                </a:lnTo>
                <a:lnTo>
                  <a:pt x="466940" y="123992"/>
                </a:lnTo>
                <a:lnTo>
                  <a:pt x="476273" y="175462"/>
                </a:lnTo>
                <a:lnTo>
                  <a:pt x="486922" y="220586"/>
                </a:lnTo>
                <a:lnTo>
                  <a:pt x="499388" y="259867"/>
                </a:lnTo>
                <a:lnTo>
                  <a:pt x="531788" y="322911"/>
                </a:lnTo>
                <a:lnTo>
                  <a:pt x="577497" y="368620"/>
                </a:lnTo>
                <a:lnTo>
                  <a:pt x="640541" y="401020"/>
                </a:lnTo>
                <a:lnTo>
                  <a:pt x="679822" y="413486"/>
                </a:lnTo>
                <a:lnTo>
                  <a:pt x="724946" y="424135"/>
                </a:lnTo>
                <a:lnTo>
                  <a:pt x="776416" y="433468"/>
                </a:lnTo>
                <a:lnTo>
                  <a:pt x="834736" y="441991"/>
                </a:lnTo>
                <a:lnTo>
                  <a:pt x="900409" y="450204"/>
                </a:lnTo>
                <a:lnTo>
                  <a:pt x="834736" y="458418"/>
                </a:lnTo>
                <a:lnTo>
                  <a:pt x="776416" y="466940"/>
                </a:lnTo>
                <a:lnTo>
                  <a:pt x="724946" y="476273"/>
                </a:lnTo>
                <a:lnTo>
                  <a:pt x="679822" y="486922"/>
                </a:lnTo>
                <a:lnTo>
                  <a:pt x="640541" y="499388"/>
                </a:lnTo>
                <a:lnTo>
                  <a:pt x="577497" y="531788"/>
                </a:lnTo>
                <a:lnTo>
                  <a:pt x="531788" y="577497"/>
                </a:lnTo>
                <a:lnTo>
                  <a:pt x="499388" y="640541"/>
                </a:lnTo>
                <a:lnTo>
                  <a:pt x="486922" y="679822"/>
                </a:lnTo>
                <a:lnTo>
                  <a:pt x="476273" y="724946"/>
                </a:lnTo>
                <a:lnTo>
                  <a:pt x="466940" y="776416"/>
                </a:lnTo>
                <a:lnTo>
                  <a:pt x="458418" y="834736"/>
                </a:lnTo>
                <a:lnTo>
                  <a:pt x="450204" y="90040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99256" cy="1396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1231" y="8237947"/>
            <a:ext cx="8726768" cy="20490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7679" y="3919727"/>
            <a:ext cx="9851136" cy="1776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99253" cy="1396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1231" y="8237947"/>
            <a:ext cx="8726768" cy="20490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8925" y="3123132"/>
            <a:ext cx="4591049" cy="22002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903" y="5881618"/>
            <a:ext cx="15554339" cy="17716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5800" rIns="0" bIns="0" rtlCol="0">
            <a:spAutoFit/>
          </a:bodyPr>
          <a:lstStyle/>
          <a:p>
            <a:pPr marL="1174750">
              <a:lnSpc>
                <a:spcPct val="100000"/>
              </a:lnSpc>
              <a:spcBef>
                <a:spcPts val="90"/>
              </a:spcBef>
            </a:pPr>
            <a:r>
              <a:rPr sz="4100" u="none" spc="-355" dirty="0"/>
              <a:t>1.</a:t>
            </a:r>
            <a:r>
              <a:rPr sz="4100" u="none" spc="-225" dirty="0"/>
              <a:t> </a:t>
            </a:r>
            <a:r>
              <a:rPr sz="4100" u="none" spc="-330" dirty="0"/>
              <a:t>Identify</a:t>
            </a:r>
            <a:r>
              <a:rPr sz="4100" u="none" spc="-225" dirty="0"/>
              <a:t> </a:t>
            </a:r>
            <a:r>
              <a:rPr sz="4100" u="none" spc="-400" dirty="0"/>
              <a:t>the</a:t>
            </a:r>
            <a:r>
              <a:rPr sz="4100" u="none" spc="-225" dirty="0"/>
              <a:t> </a:t>
            </a:r>
            <a:r>
              <a:rPr sz="4100" u="none" spc="-365" dirty="0"/>
              <a:t>most</a:t>
            </a:r>
            <a:r>
              <a:rPr sz="4100" u="none" spc="-225" dirty="0"/>
              <a:t> </a:t>
            </a:r>
            <a:r>
              <a:rPr sz="4100" u="none" spc="-280" dirty="0"/>
              <a:t>senior</a:t>
            </a:r>
            <a:r>
              <a:rPr sz="4100" u="none" spc="-225" dirty="0"/>
              <a:t> </a:t>
            </a:r>
            <a:r>
              <a:rPr sz="4100" u="none" spc="-360" dirty="0"/>
              <a:t>employee</a:t>
            </a:r>
            <a:r>
              <a:rPr sz="4100" u="none" spc="-225" dirty="0"/>
              <a:t> </a:t>
            </a:r>
            <a:r>
              <a:rPr sz="4100" u="none" spc="-335" dirty="0"/>
              <a:t>based</a:t>
            </a:r>
            <a:r>
              <a:rPr sz="4100" u="none" spc="-225" dirty="0"/>
              <a:t> </a:t>
            </a:r>
            <a:r>
              <a:rPr sz="4100" u="none" spc="-254" dirty="0"/>
              <a:t>on</a:t>
            </a:r>
            <a:r>
              <a:rPr sz="4100" u="none" spc="-225" dirty="0"/>
              <a:t> </a:t>
            </a:r>
            <a:r>
              <a:rPr sz="4100" u="none" spc="-335" dirty="0"/>
              <a:t>their</a:t>
            </a:r>
            <a:r>
              <a:rPr sz="4100" u="none" spc="-225" dirty="0"/>
              <a:t> </a:t>
            </a:r>
            <a:r>
              <a:rPr sz="4100" u="none" spc="-250" dirty="0"/>
              <a:t>job</a:t>
            </a:r>
            <a:r>
              <a:rPr sz="4100" u="none" spc="-220" dirty="0"/>
              <a:t> </a:t>
            </a:r>
            <a:r>
              <a:rPr sz="4100" u="none" spc="-365" dirty="0"/>
              <a:t>title.</a:t>
            </a:r>
            <a:endParaRPr sz="4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9417" y="9176727"/>
            <a:ext cx="4728582" cy="1110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336562"/>
            <a:ext cx="5327793" cy="9504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39396" cy="11910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22636" y="0"/>
            <a:ext cx="5865363" cy="10463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703" y="4391725"/>
            <a:ext cx="10372709" cy="21240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82880" y="0"/>
            <a:ext cx="5600699" cy="10286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8760" y="1645919"/>
            <a:ext cx="8823960" cy="1746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926" y="0"/>
            <a:ext cx="7344072" cy="13029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741826"/>
            <a:ext cx="8700851" cy="1545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772" y="3120328"/>
            <a:ext cx="6419849" cy="2905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4299" y="4881036"/>
            <a:ext cx="5448299" cy="332420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100"/>
              </a:spcBef>
            </a:pPr>
            <a:r>
              <a:rPr sz="4600" u="none" spc="-395" dirty="0"/>
              <a:t>3.</a:t>
            </a:r>
            <a:r>
              <a:rPr sz="4600" u="none" spc="-254" dirty="0"/>
              <a:t> </a:t>
            </a:r>
            <a:r>
              <a:rPr sz="4600" u="none" spc="-400" dirty="0"/>
              <a:t>Retrieve</a:t>
            </a:r>
            <a:r>
              <a:rPr sz="4600" u="none" spc="-250" dirty="0"/>
              <a:t> </a:t>
            </a:r>
            <a:r>
              <a:rPr sz="4600" u="none" spc="-440" dirty="0"/>
              <a:t>the</a:t>
            </a:r>
            <a:r>
              <a:rPr sz="4600" u="none" spc="-250" dirty="0"/>
              <a:t> </a:t>
            </a:r>
            <a:r>
              <a:rPr sz="4600" u="none" spc="-360" dirty="0"/>
              <a:t>top</a:t>
            </a:r>
            <a:r>
              <a:rPr sz="4600" u="none" spc="-250" dirty="0"/>
              <a:t> </a:t>
            </a:r>
            <a:r>
              <a:rPr sz="4600" u="none" spc="-425" dirty="0"/>
              <a:t>three</a:t>
            </a:r>
            <a:r>
              <a:rPr sz="4600" u="none" spc="-254" dirty="0"/>
              <a:t> </a:t>
            </a:r>
            <a:r>
              <a:rPr sz="4600" u="none" spc="-365" dirty="0"/>
              <a:t>values</a:t>
            </a:r>
            <a:r>
              <a:rPr sz="4600" u="none" spc="-250" dirty="0"/>
              <a:t> </a:t>
            </a:r>
            <a:r>
              <a:rPr sz="4600" u="none" spc="-275" dirty="0"/>
              <a:t>of</a:t>
            </a:r>
            <a:r>
              <a:rPr sz="4600" u="none" spc="-250" dirty="0"/>
              <a:t> </a:t>
            </a:r>
            <a:r>
              <a:rPr sz="4600" u="none" spc="-420" dirty="0"/>
              <a:t>total</a:t>
            </a:r>
            <a:r>
              <a:rPr sz="4600" u="none" spc="-250" dirty="0"/>
              <a:t> </a:t>
            </a:r>
            <a:r>
              <a:rPr sz="4600" u="none" spc="-340" dirty="0"/>
              <a:t>invoices.</a:t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901</Words>
  <Application>Microsoft Office PowerPoint</Application>
  <PresentationFormat>Custom</PresentationFormat>
  <Paragraphs>57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Aptos Display</vt:lpstr>
      <vt:lpstr>Arial</vt:lpstr>
      <vt:lpstr>Arial Black</vt:lpstr>
      <vt:lpstr>Calisto MT</vt:lpstr>
      <vt:lpstr>Trebuchet MS</vt:lpstr>
      <vt:lpstr>Office Theme</vt:lpstr>
      <vt:lpstr>MUSIIC    STORE     ANALYSIIS</vt:lpstr>
      <vt:lpstr>PowerPoint Presentation</vt:lpstr>
      <vt:lpstr>OBJECTIVE</vt:lpstr>
      <vt:lpstr>MUSICAL       PLAYLIST</vt:lpstr>
      <vt:lpstr>PowerPoint Presentation</vt:lpstr>
      <vt:lpstr>PowerPoint Presentation</vt:lpstr>
      <vt:lpstr>1. Identify the most senior employee based on their job title.</vt:lpstr>
      <vt:lpstr>PowerPoint Presentation</vt:lpstr>
      <vt:lpstr>3. Retrieve the top three values of total invoices.</vt:lpstr>
      <vt:lpstr>4. Identify the city with the highest sum of invoice totals, as we plan a promotional Music Festival.</vt:lpstr>
      <vt:lpstr>5. Find the customer who has spent the most money.</vt:lpstr>
      <vt:lpstr>6. Determine the average total for all invoices.</vt:lpstr>
      <vt:lpstr>7. Which genre has the highest number of tracks in the database?</vt:lpstr>
      <vt:lpstr>QUESTION SET 2 – MODERATE</vt:lpstr>
      <vt:lpstr>1. Retrieve the email, first name, and last name of all Rock Music listeners, ordered alphabetically by email.</vt:lpstr>
      <vt:lpstr>OUTPUT</vt:lpstr>
      <vt:lpstr>2. Identify the top 10 rock bands based on the total number of tracks they have written.</vt:lpstr>
      <vt:lpstr>OUTPUT</vt:lpstr>
      <vt:lpstr>3. Retrieve track names and milliseconds for tracks longer than the average song length.</vt:lpstr>
      <vt:lpstr>OUTPUT</vt:lpstr>
      <vt:lpstr>4. List all artists with albums containing more than 20 tracks.</vt:lpstr>
      <vt:lpstr>OUTPUT</vt:lpstr>
      <vt:lpstr>5. Identify customers who have made purchases in every genre available. Return customer details such as customer_id, first_name, and last_name.</vt:lpstr>
      <vt:lpstr>OUTPUT</vt:lpstr>
      <vt:lpstr>QUESTION SET 3 – ADVANCED</vt:lpstr>
      <vt:lpstr>1. Determine the amount spent by each customer on artists, returning customer name, artist name, and total spent.</vt:lpstr>
      <vt:lpstr>OUTPUT</vt:lpstr>
      <vt:lpstr>2. Determine the most popular music Genre for each country, considering the genre with the highest number of purchases.</vt:lpstr>
      <vt:lpstr>OUTPUT</vt:lpstr>
      <vt:lpstr>3. Identify the top-spending customer for each country and their total expenditure.</vt:lpstr>
      <vt:lpstr>OUTPUT</vt:lpstr>
      <vt:lpstr>4. List the top 5 customers who have made the highest total purchases.</vt:lpstr>
      <vt:lpstr>OUTPUT</vt:lpstr>
      <vt:lpstr>5. Identify the top 3 countries that have the highest average invoice total. Return the country name and the average invoice total.</vt:lpstr>
      <vt:lpstr>6. Find the artists who have tracks in multiple genres. Return the artist name and the count of distinct genres.</vt:lpstr>
      <vt:lpstr>OUTPUT</vt:lpstr>
      <vt:lpstr>KEY CONTRIBUTIONS</vt:lpstr>
      <vt:lpstr>PRACTICAL IMPLICATIONS</vt:lpstr>
      <vt:lpstr>FUTURE PROSPECTS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Virajnbhutada24</dc:creator>
  <cp:keywords>DAF5jd89VRE,BAF5jcvSi4I</cp:keywords>
  <cp:lastModifiedBy>viraj bhutada</cp:lastModifiedBy>
  <cp:revision>1</cp:revision>
  <dcterms:created xsi:type="dcterms:W3CDTF">2024-01-11T15:03:57Z</dcterms:created>
  <dcterms:modified xsi:type="dcterms:W3CDTF">2024-01-11T17:30:12Z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2024-01-11T00:00:00Z</vt:filetime>
  </property>
  <property fmtid="{D5CDD505-2E9C-101B-9397-08002B2CF9AE}" pid="3" name="Creator">
    <vt:lpwstr>Canva</vt:lpwstr>
  </property>
  <property fmtid="{D5CDD505-2E9C-101B-9397-08002B2CF9AE}" pid="4" name="LastSaved">
    <vt:filetime>2024-01-11T00:00:00Z</vt:filetime>
  </property>
  <property fmtid="{D5CDD505-2E9C-101B-9397-08002B2CF9AE}" pid="5" name="Producer">
    <vt:lpwstr>iLovePDF</vt:lpwstr>
  </property>
</Properties>
</file>